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1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5.xml" ContentType="application/vnd.openxmlformats-officedocument.themeOverr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7.xml" ContentType="application/vnd.openxmlformats-officedocument.themeOverr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8.xml" ContentType="application/vnd.openxmlformats-officedocument.themeOverr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29.xml" ContentType="application/vnd.openxmlformats-officedocument.themeOverr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30.xml" ContentType="application/vnd.openxmlformats-officedocument.themeOverr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31.xml" ContentType="application/vnd.openxmlformats-officedocument.themeOverr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32.xml" ContentType="application/vnd.openxmlformats-officedocument.themeOverr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33.xml" ContentType="application/vnd.openxmlformats-officedocument.themeOverr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34.xml" ContentType="application/vnd.openxmlformats-officedocument.themeOverr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35.xml" ContentType="application/vnd.openxmlformats-officedocument.themeOverr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theme/themeOverride36.xml" ContentType="application/vnd.openxmlformats-officedocument.themeOverr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theme/themeOverride37.xml" ContentType="application/vnd.openxmlformats-officedocument.themeOverrid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theme/themeOverride38.xml" ContentType="application/vnd.openxmlformats-officedocument.themeOverr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theme/themeOverride39.xml" ContentType="application/vnd.openxmlformats-officedocument.themeOverrid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theme/themeOverride40.xml" ContentType="application/vnd.openxmlformats-officedocument.themeOverrid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theme/themeOverride41.xml" ContentType="application/vnd.openxmlformats-officedocument.themeOverrid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theme/themeOverride42.xml" ContentType="application/vnd.openxmlformats-officedocument.themeOverrid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theme/themeOverride43.xml" ContentType="application/vnd.openxmlformats-officedocument.themeOverrid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theme/themeOverride44.xml" ContentType="application/vnd.openxmlformats-officedocument.themeOverrid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theme/themeOverride45.xml" ContentType="application/vnd.openxmlformats-officedocument.themeOverrid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theme/themeOverride46.xml" ContentType="application/vnd.openxmlformats-officedocument.themeOverrid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theme/themeOverride47.xml" ContentType="application/vnd.openxmlformats-officedocument.themeOverrid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theme/themeOverride48.xml" ContentType="application/vnd.openxmlformats-officedocument.themeOverrid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theme/themeOverride49.xml" ContentType="application/vnd.openxmlformats-officedocument.themeOverrid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theme/themeOverride50.xml" ContentType="application/vnd.openxmlformats-officedocument.themeOverride+xml"/>
  <Override PartName="/ppt/charts/chart51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theme/themeOverride51.xml" ContentType="application/vnd.openxmlformats-officedocument.themeOverride+xml"/>
  <Override PartName="/ppt/charts/chart52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theme/themeOverride52.xml" ContentType="application/vnd.openxmlformats-officedocument.themeOverride+xml"/>
  <Override PartName="/ppt/charts/chart53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theme/themeOverride53.xml" ContentType="application/vnd.openxmlformats-officedocument.themeOverride+xml"/>
  <Override PartName="/ppt/charts/chart54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theme/themeOverride54.xml" ContentType="application/vnd.openxmlformats-officedocument.themeOverride+xml"/>
  <Override PartName="/ppt/charts/chart55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theme/themeOverride55.xml" ContentType="application/vnd.openxmlformats-officedocument.themeOverride+xml"/>
  <Override PartName="/ppt/charts/chart56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theme/themeOverride56.xml" ContentType="application/vnd.openxmlformats-officedocument.themeOverride+xml"/>
  <Override PartName="/ppt/charts/chart57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theme/themeOverride57.xml" ContentType="application/vnd.openxmlformats-officedocument.themeOverride+xml"/>
  <Override PartName="/ppt/charts/chart58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theme/themeOverride58.xml" ContentType="application/vnd.openxmlformats-officedocument.themeOverride+xml"/>
  <Override PartName="/ppt/charts/chart59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theme/themeOverride59.xml" ContentType="application/vnd.openxmlformats-officedocument.themeOverride+xml"/>
  <Override PartName="/ppt/charts/chart60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theme/themeOverride60.xml" ContentType="application/vnd.openxmlformats-officedocument.themeOverride+xml"/>
  <Override PartName="/ppt/charts/chart61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theme/themeOverride61.xml" ContentType="application/vnd.openxmlformats-officedocument.themeOverride+xml"/>
  <Override PartName="/ppt/charts/chart62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theme/themeOverride62.xml" ContentType="application/vnd.openxmlformats-officedocument.themeOverride+xml"/>
  <Override PartName="/ppt/charts/chart63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theme/themeOverride63.xml" ContentType="application/vnd.openxmlformats-officedocument.themeOverride+xml"/>
  <Override PartName="/ppt/charts/chart64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theme/themeOverride64.xml" ContentType="application/vnd.openxmlformats-officedocument.themeOverride+xml"/>
  <Override PartName="/ppt/charts/chart65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theme/themeOverride65.xml" ContentType="application/vnd.openxmlformats-officedocument.themeOverride+xml"/>
  <Override PartName="/ppt/charts/chart66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theme/themeOverride66.xml" ContentType="application/vnd.openxmlformats-officedocument.themeOverride+xml"/>
  <Override PartName="/ppt/charts/chart67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theme/themeOverride67.xml" ContentType="application/vnd.openxmlformats-officedocument.themeOverride+xml"/>
  <Override PartName="/ppt/charts/chart68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theme/themeOverride68.xml" ContentType="application/vnd.openxmlformats-officedocument.themeOverride+xml"/>
  <Override PartName="/ppt/charts/chart69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theme/themeOverride69.xml" ContentType="application/vnd.openxmlformats-officedocument.themeOverride+xml"/>
  <Override PartName="/ppt/charts/chart70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theme/themeOverride70.xml" ContentType="application/vnd.openxmlformats-officedocument.themeOverride+xml"/>
  <Override PartName="/ppt/charts/chart71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theme/themeOverride71.xml" ContentType="application/vnd.openxmlformats-officedocument.themeOverride+xml"/>
  <Override PartName="/ppt/charts/chart72.xml" ContentType="application/vnd.openxmlformats-officedocument.drawingml.chart+xml"/>
  <Override PartName="/ppt/charts/style72.xml" ContentType="application/vnd.ms-office.chartstyle+xml"/>
  <Override PartName="/ppt/charts/colors72.xml" ContentType="application/vnd.ms-office.chartcolorstyle+xml"/>
  <Override PartName="/ppt/theme/themeOverride72.xml" ContentType="application/vnd.openxmlformats-officedocument.themeOverride+xml"/>
  <Override PartName="/ppt/charts/chart73.xml" ContentType="application/vnd.openxmlformats-officedocument.drawingml.chart+xml"/>
  <Override PartName="/ppt/charts/style73.xml" ContentType="application/vnd.ms-office.chartstyle+xml"/>
  <Override PartName="/ppt/charts/colors73.xml" ContentType="application/vnd.ms-office.chartcolorstyle+xml"/>
  <Override PartName="/ppt/theme/themeOverride73.xml" ContentType="application/vnd.openxmlformats-officedocument.themeOverride+xml"/>
  <Override PartName="/ppt/charts/chart74.xml" ContentType="application/vnd.openxmlformats-officedocument.drawingml.chart+xml"/>
  <Override PartName="/ppt/charts/style74.xml" ContentType="application/vnd.ms-office.chartstyle+xml"/>
  <Override PartName="/ppt/charts/colors74.xml" ContentType="application/vnd.ms-office.chartcolorstyle+xml"/>
  <Override PartName="/ppt/theme/themeOverride74.xml" ContentType="application/vnd.openxmlformats-officedocument.themeOverride+xml"/>
  <Override PartName="/ppt/charts/chart75.xml" ContentType="application/vnd.openxmlformats-officedocument.drawingml.chart+xml"/>
  <Override PartName="/ppt/charts/style75.xml" ContentType="application/vnd.ms-office.chartstyle+xml"/>
  <Override PartName="/ppt/charts/colors75.xml" ContentType="application/vnd.ms-office.chartcolorstyle+xml"/>
  <Override PartName="/ppt/theme/themeOverride75.xml" ContentType="application/vnd.openxmlformats-officedocument.themeOverride+xml"/>
  <Override PartName="/ppt/charts/chart76.xml" ContentType="application/vnd.openxmlformats-officedocument.drawingml.chart+xml"/>
  <Override PartName="/ppt/charts/style76.xml" ContentType="application/vnd.ms-office.chartstyle+xml"/>
  <Override PartName="/ppt/charts/colors76.xml" ContentType="application/vnd.ms-office.chartcolorstyle+xml"/>
  <Override PartName="/ppt/theme/themeOverride76.xml" ContentType="application/vnd.openxmlformats-officedocument.themeOverride+xml"/>
  <Override PartName="/ppt/charts/chart77.xml" ContentType="application/vnd.openxmlformats-officedocument.drawingml.chart+xml"/>
  <Override PartName="/ppt/charts/style77.xml" ContentType="application/vnd.ms-office.chartstyle+xml"/>
  <Override PartName="/ppt/charts/colors77.xml" ContentType="application/vnd.ms-office.chartcolorstyle+xml"/>
  <Override PartName="/ppt/theme/themeOverride77.xml" ContentType="application/vnd.openxmlformats-officedocument.themeOverride+xml"/>
  <Override PartName="/ppt/charts/chart78.xml" ContentType="application/vnd.openxmlformats-officedocument.drawingml.chart+xml"/>
  <Override PartName="/ppt/charts/style78.xml" ContentType="application/vnd.ms-office.chartstyle+xml"/>
  <Override PartName="/ppt/charts/colors78.xml" ContentType="application/vnd.ms-office.chartcolorstyle+xml"/>
  <Override PartName="/ppt/theme/themeOverride78.xml" ContentType="application/vnd.openxmlformats-officedocument.themeOverride+xml"/>
  <Override PartName="/ppt/charts/chart79.xml" ContentType="application/vnd.openxmlformats-officedocument.drawingml.chart+xml"/>
  <Override PartName="/ppt/charts/style79.xml" ContentType="application/vnd.ms-office.chartstyle+xml"/>
  <Override PartName="/ppt/charts/colors79.xml" ContentType="application/vnd.ms-office.chartcolorstyle+xml"/>
  <Override PartName="/ppt/theme/themeOverride79.xml" ContentType="application/vnd.openxmlformats-officedocument.themeOverride+xml"/>
  <Override PartName="/ppt/charts/chart80.xml" ContentType="application/vnd.openxmlformats-officedocument.drawingml.chart+xml"/>
  <Override PartName="/ppt/charts/style80.xml" ContentType="application/vnd.ms-office.chartstyle+xml"/>
  <Override PartName="/ppt/charts/colors80.xml" ContentType="application/vnd.ms-office.chartcolorstyle+xml"/>
  <Override PartName="/ppt/theme/themeOverride80.xml" ContentType="application/vnd.openxmlformats-officedocument.themeOverride+xml"/>
  <Override PartName="/ppt/charts/chart81.xml" ContentType="application/vnd.openxmlformats-officedocument.drawingml.chart+xml"/>
  <Override PartName="/ppt/charts/style81.xml" ContentType="application/vnd.ms-office.chartstyle+xml"/>
  <Override PartName="/ppt/charts/colors81.xml" ContentType="application/vnd.ms-office.chartcolorstyle+xml"/>
  <Override PartName="/ppt/theme/themeOverride8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37"/>
  </p:notesMasterIdLst>
  <p:sldIdLst>
    <p:sldId id="256" r:id="rId2"/>
    <p:sldId id="257" r:id="rId3"/>
    <p:sldId id="291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4" r:id="rId19"/>
    <p:sldId id="272" r:id="rId20"/>
    <p:sldId id="273" r:id="rId21"/>
    <p:sldId id="277" r:id="rId22"/>
    <p:sldId id="278" r:id="rId23"/>
    <p:sldId id="276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8" r:id="rId33"/>
    <p:sldId id="289" r:id="rId34"/>
    <p:sldId id="290" r:id="rId35"/>
    <p:sldId id="258" r:id="rId36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36.xml"/><Relationship Id="rId1" Type="http://schemas.microsoft.com/office/2011/relationships/chartStyle" Target="style3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7.xml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8.xml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9.xml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0.xml"/><Relationship Id="rId2" Type="http://schemas.microsoft.com/office/2011/relationships/chartColorStyle" Target="colors40.xml"/><Relationship Id="rId1" Type="http://schemas.microsoft.com/office/2011/relationships/chartStyle" Target="style4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1.xml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2.xml"/><Relationship Id="rId2" Type="http://schemas.microsoft.com/office/2011/relationships/chartColorStyle" Target="colors42.xml"/><Relationship Id="rId1" Type="http://schemas.microsoft.com/office/2011/relationships/chartStyle" Target="style4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3.xml"/><Relationship Id="rId2" Type="http://schemas.microsoft.com/office/2011/relationships/chartColorStyle" Target="colors43.xml"/><Relationship Id="rId1" Type="http://schemas.microsoft.com/office/2011/relationships/chartStyle" Target="style4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4.xml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5.xml"/><Relationship Id="rId2" Type="http://schemas.microsoft.com/office/2011/relationships/chartColorStyle" Target="colors45.xml"/><Relationship Id="rId1" Type="http://schemas.microsoft.com/office/2011/relationships/chartStyle" Target="style4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6.xml"/><Relationship Id="rId2" Type="http://schemas.microsoft.com/office/2011/relationships/chartColorStyle" Target="colors46.xml"/><Relationship Id="rId1" Type="http://schemas.microsoft.com/office/2011/relationships/chartStyle" Target="style4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7.xml"/><Relationship Id="rId2" Type="http://schemas.microsoft.com/office/2011/relationships/chartColorStyle" Target="colors47.xml"/><Relationship Id="rId1" Type="http://schemas.microsoft.com/office/2011/relationships/chartStyle" Target="style4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8.xml"/><Relationship Id="rId2" Type="http://schemas.microsoft.com/office/2011/relationships/chartColorStyle" Target="colors48.xml"/><Relationship Id="rId1" Type="http://schemas.microsoft.com/office/2011/relationships/chartStyle" Target="style4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9.xml"/><Relationship Id="rId2" Type="http://schemas.microsoft.com/office/2011/relationships/chartColorStyle" Target="colors49.xml"/><Relationship Id="rId1" Type="http://schemas.microsoft.com/office/2011/relationships/chartStyle" Target="style4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0.xml"/><Relationship Id="rId2" Type="http://schemas.microsoft.com/office/2011/relationships/chartColorStyle" Target="colors50.xml"/><Relationship Id="rId1" Type="http://schemas.microsoft.com/office/2011/relationships/chartStyle" Target="style5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1.xml"/><Relationship Id="rId2" Type="http://schemas.microsoft.com/office/2011/relationships/chartColorStyle" Target="colors51.xml"/><Relationship Id="rId1" Type="http://schemas.microsoft.com/office/2011/relationships/chartStyle" Target="style5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2.xml"/><Relationship Id="rId2" Type="http://schemas.microsoft.com/office/2011/relationships/chartColorStyle" Target="colors52.xml"/><Relationship Id="rId1" Type="http://schemas.microsoft.com/office/2011/relationships/chartStyle" Target="style5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3.xml"/><Relationship Id="rId2" Type="http://schemas.microsoft.com/office/2011/relationships/chartColorStyle" Target="colors53.xml"/><Relationship Id="rId1" Type="http://schemas.microsoft.com/office/2011/relationships/chartStyle" Target="style5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4.xml"/><Relationship Id="rId2" Type="http://schemas.microsoft.com/office/2011/relationships/chartColorStyle" Target="colors54.xml"/><Relationship Id="rId1" Type="http://schemas.microsoft.com/office/2011/relationships/chartStyle" Target="style5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5.xml"/><Relationship Id="rId2" Type="http://schemas.microsoft.com/office/2011/relationships/chartColorStyle" Target="colors55.xml"/><Relationship Id="rId1" Type="http://schemas.microsoft.com/office/2011/relationships/chartStyle" Target="style5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6.xml"/><Relationship Id="rId2" Type="http://schemas.microsoft.com/office/2011/relationships/chartColorStyle" Target="colors56.xml"/><Relationship Id="rId1" Type="http://schemas.microsoft.com/office/2011/relationships/chartStyle" Target="style5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7.xml"/><Relationship Id="rId2" Type="http://schemas.microsoft.com/office/2011/relationships/chartColorStyle" Target="colors57.xml"/><Relationship Id="rId1" Type="http://schemas.microsoft.com/office/2011/relationships/chartStyle" Target="style5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8.xml"/><Relationship Id="rId2" Type="http://schemas.microsoft.com/office/2011/relationships/chartColorStyle" Target="colors58.xml"/><Relationship Id="rId1" Type="http://schemas.microsoft.com/office/2011/relationships/chartStyle" Target="style5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9.xml"/><Relationship Id="rId2" Type="http://schemas.microsoft.com/office/2011/relationships/chartColorStyle" Target="colors59.xml"/><Relationship Id="rId1" Type="http://schemas.microsoft.com/office/2011/relationships/chartStyle" Target="style5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0.xml"/><Relationship Id="rId2" Type="http://schemas.microsoft.com/office/2011/relationships/chartColorStyle" Target="colors60.xml"/><Relationship Id="rId1" Type="http://schemas.microsoft.com/office/2011/relationships/chartStyle" Target="style6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1.xml"/><Relationship Id="rId2" Type="http://schemas.microsoft.com/office/2011/relationships/chartColorStyle" Target="colors61.xml"/><Relationship Id="rId1" Type="http://schemas.microsoft.com/office/2011/relationships/chartStyle" Target="style6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2.xml"/><Relationship Id="rId2" Type="http://schemas.microsoft.com/office/2011/relationships/chartColorStyle" Target="colors62.xml"/><Relationship Id="rId1" Type="http://schemas.microsoft.com/office/2011/relationships/chartStyle" Target="style6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3.xml"/><Relationship Id="rId2" Type="http://schemas.microsoft.com/office/2011/relationships/chartColorStyle" Target="colors63.xml"/><Relationship Id="rId1" Type="http://schemas.microsoft.com/office/2011/relationships/chartStyle" Target="style6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4.xml"/><Relationship Id="rId2" Type="http://schemas.microsoft.com/office/2011/relationships/chartColorStyle" Target="colors64.xml"/><Relationship Id="rId1" Type="http://schemas.microsoft.com/office/2011/relationships/chartStyle" Target="style6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5.xml"/><Relationship Id="rId2" Type="http://schemas.microsoft.com/office/2011/relationships/chartColorStyle" Target="colors65.xml"/><Relationship Id="rId1" Type="http://schemas.microsoft.com/office/2011/relationships/chartStyle" Target="style6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6.xml"/><Relationship Id="rId2" Type="http://schemas.microsoft.com/office/2011/relationships/chartColorStyle" Target="colors66.xml"/><Relationship Id="rId1" Type="http://schemas.microsoft.com/office/2011/relationships/chartStyle" Target="style6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7.xml"/><Relationship Id="rId2" Type="http://schemas.microsoft.com/office/2011/relationships/chartColorStyle" Target="colors67.xml"/><Relationship Id="rId1" Type="http://schemas.microsoft.com/office/2011/relationships/chartStyle" Target="style6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8.xml"/><Relationship Id="rId2" Type="http://schemas.microsoft.com/office/2011/relationships/chartColorStyle" Target="colors68.xml"/><Relationship Id="rId1" Type="http://schemas.microsoft.com/office/2011/relationships/chartStyle" Target="style6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9.xml"/><Relationship Id="rId2" Type="http://schemas.microsoft.com/office/2011/relationships/chartColorStyle" Target="colors69.xml"/><Relationship Id="rId1" Type="http://schemas.microsoft.com/office/2011/relationships/chartStyle" Target="style6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0.xml"/><Relationship Id="rId2" Type="http://schemas.microsoft.com/office/2011/relationships/chartColorStyle" Target="colors70.xml"/><Relationship Id="rId1" Type="http://schemas.microsoft.com/office/2011/relationships/chartStyle" Target="style7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1.xml"/><Relationship Id="rId2" Type="http://schemas.microsoft.com/office/2011/relationships/chartColorStyle" Target="colors71.xml"/><Relationship Id="rId1" Type="http://schemas.microsoft.com/office/2011/relationships/chartStyle" Target="style7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2.xml"/><Relationship Id="rId2" Type="http://schemas.microsoft.com/office/2011/relationships/chartColorStyle" Target="colors72.xml"/><Relationship Id="rId1" Type="http://schemas.microsoft.com/office/2011/relationships/chartStyle" Target="style72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3.xml"/><Relationship Id="rId2" Type="http://schemas.microsoft.com/office/2011/relationships/chartColorStyle" Target="colors73.xml"/><Relationship Id="rId1" Type="http://schemas.microsoft.com/office/2011/relationships/chartStyle" Target="style73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4.xml"/><Relationship Id="rId2" Type="http://schemas.microsoft.com/office/2011/relationships/chartColorStyle" Target="colors74.xml"/><Relationship Id="rId1" Type="http://schemas.microsoft.com/office/2011/relationships/chartStyle" Target="style74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5.xml"/><Relationship Id="rId2" Type="http://schemas.microsoft.com/office/2011/relationships/chartColorStyle" Target="colors75.xml"/><Relationship Id="rId1" Type="http://schemas.microsoft.com/office/2011/relationships/chartStyle" Target="style75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6.xml"/><Relationship Id="rId2" Type="http://schemas.microsoft.com/office/2011/relationships/chartColorStyle" Target="colors76.xml"/><Relationship Id="rId1" Type="http://schemas.microsoft.com/office/2011/relationships/chartStyle" Target="style76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7.xml"/><Relationship Id="rId2" Type="http://schemas.microsoft.com/office/2011/relationships/chartColorStyle" Target="colors77.xml"/><Relationship Id="rId1" Type="http://schemas.microsoft.com/office/2011/relationships/chartStyle" Target="style77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8.xml"/><Relationship Id="rId2" Type="http://schemas.microsoft.com/office/2011/relationships/chartColorStyle" Target="colors78.xml"/><Relationship Id="rId1" Type="http://schemas.microsoft.com/office/2011/relationships/chartStyle" Target="style78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7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9.xml"/><Relationship Id="rId2" Type="http://schemas.microsoft.com/office/2011/relationships/chartColorStyle" Target="colors79.xml"/><Relationship Id="rId1" Type="http://schemas.microsoft.com/office/2011/relationships/chartStyle" Target="style79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8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0.xml"/><Relationship Id="rId2" Type="http://schemas.microsoft.com/office/2011/relationships/chartColorStyle" Target="colors80.xml"/><Relationship Id="rId1" Type="http://schemas.microsoft.com/office/2011/relationships/chartStyle" Target="style80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_rels/chart8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1.xml"/><Relationship Id="rId2" Type="http://schemas.microsoft.com/office/2011/relationships/chartColorStyle" Target="colors81.xml"/><Relationship Id="rId1" Type="http://schemas.microsoft.com/office/2011/relationships/chartStyle" Target="style81.xml"/><Relationship Id="rId4" Type="http://schemas.openxmlformats.org/officeDocument/2006/relationships/oleObject" Target="file:///E:\UCPER%20BRAVO\CIRAS-UCPER%20BRAVO%20-%20For%20Presentation%20Main%20Fi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Peace and Order Index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1.621821113556849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CB-436A-9F07-B5B4923C9B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TCV!$B$8:$B$15</c:f>
              <c:numCache>
                <c:formatCode>#,##0</c:formatCode>
                <c:ptCount val="8"/>
                <c:pt idx="0">
                  <c:v>1415</c:v>
                </c:pt>
                <c:pt idx="1">
                  <c:v>841</c:v>
                </c:pt>
                <c:pt idx="2">
                  <c:v>1658</c:v>
                </c:pt>
                <c:pt idx="3">
                  <c:v>636</c:v>
                </c:pt>
                <c:pt idx="4">
                  <c:v>3462</c:v>
                </c:pt>
                <c:pt idx="5">
                  <c:v>3166</c:v>
                </c:pt>
                <c:pt idx="6">
                  <c:v>1855</c:v>
                </c:pt>
                <c:pt idx="7">
                  <c:v>2773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AB-4D56-8BAD-43EB914F90D0}"/>
            </c:ext>
          </c:extLst>
        </c:ser>
        <c:ser>
          <c:idx val="1"/>
          <c:order val="1"/>
          <c:tx>
            <c:strRef>
              <c:f>TCV!$C$7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0"/>
                  <c:y val="-4.37451195774565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4E3-40A7-9A83-3FA627886C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TCV!$C$8:$C$15</c:f>
              <c:numCache>
                <c:formatCode>#,##0</c:formatCode>
                <c:ptCount val="8"/>
                <c:pt idx="0">
                  <c:v>1150</c:v>
                </c:pt>
                <c:pt idx="1">
                  <c:v>843</c:v>
                </c:pt>
                <c:pt idx="2">
                  <c:v>1092</c:v>
                </c:pt>
                <c:pt idx="3">
                  <c:v>585</c:v>
                </c:pt>
                <c:pt idx="4">
                  <c:v>3288</c:v>
                </c:pt>
                <c:pt idx="5">
                  <c:v>2860</c:v>
                </c:pt>
                <c:pt idx="6">
                  <c:v>1525</c:v>
                </c:pt>
                <c:pt idx="7">
                  <c:v>2926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AB-4D56-8BAD-43EB914F90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0442112"/>
        <c:axId val="40497920"/>
      </c:barChart>
      <c:catAx>
        <c:axId val="4044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97920"/>
        <c:crosses val="autoZero"/>
        <c:auto val="1"/>
        <c:lblAlgn val="ctr"/>
        <c:lblOffset val="100"/>
        <c:noMultiLvlLbl val="0"/>
      </c:catAx>
      <c:valAx>
        <c:axId val="4049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Public Safety Index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TCV!$B$29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1.786457303248454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D4-41BF-8856-EF008EA0515A}"/>
                </c:ext>
              </c:extLst>
            </c:dLbl>
            <c:dLbl>
              <c:idx val="5"/>
              <c:layout>
                <c:manualLayout>
                  <c:x val="1.7864573032484545E-3"/>
                  <c:y val="-6.05583562186927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9D4-41BF-8856-EF008EA051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TCV!$A$30:$A$37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TCV!$B$30:$B$37</c:f>
              <c:numCache>
                <c:formatCode>#,##0</c:formatCode>
                <c:ptCount val="8"/>
                <c:pt idx="0">
                  <c:v>969</c:v>
                </c:pt>
                <c:pt idx="1">
                  <c:v>389</c:v>
                </c:pt>
                <c:pt idx="2">
                  <c:v>1525</c:v>
                </c:pt>
                <c:pt idx="3">
                  <c:v>189</c:v>
                </c:pt>
                <c:pt idx="4">
                  <c:v>2364</c:v>
                </c:pt>
                <c:pt idx="5">
                  <c:v>1397</c:v>
                </c:pt>
                <c:pt idx="6">
                  <c:v>981</c:v>
                </c:pt>
                <c:pt idx="7">
                  <c:v>5804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B-4A6A-BA42-D15E909FFA48}"/>
            </c:ext>
          </c:extLst>
        </c:ser>
        <c:ser>
          <c:idx val="1"/>
          <c:order val="1"/>
          <c:tx>
            <c:strRef>
              <c:f>TCV!$C$29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7864573032484545E-3"/>
                  <c:y val="-6.4883953091456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D4-41BF-8856-EF008EA0515A}"/>
                </c:ext>
              </c:extLst>
            </c:dLbl>
            <c:dLbl>
              <c:idx val="7"/>
              <c:layout>
                <c:manualLayout>
                  <c:x val="5.359371909745364E-3"/>
                  <c:y val="-5.19071624731651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EF-49CA-9799-F2B17A3FEA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TCV!$A$30:$A$37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TCV!$C$30:$C$37</c:f>
              <c:numCache>
                <c:formatCode>#,##0</c:formatCode>
                <c:ptCount val="8"/>
                <c:pt idx="0">
                  <c:v>613</c:v>
                </c:pt>
                <c:pt idx="1">
                  <c:v>281</c:v>
                </c:pt>
                <c:pt idx="2">
                  <c:v>1608</c:v>
                </c:pt>
                <c:pt idx="3">
                  <c:v>176</c:v>
                </c:pt>
                <c:pt idx="4">
                  <c:v>3303</c:v>
                </c:pt>
                <c:pt idx="5">
                  <c:v>1372</c:v>
                </c:pt>
                <c:pt idx="6">
                  <c:v>309</c:v>
                </c:pt>
                <c:pt idx="7">
                  <c:v>7005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FB-4A6A-BA42-D15E909FFA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638912"/>
        <c:axId val="82895232"/>
      </c:barChart>
      <c:catAx>
        <c:axId val="6363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895232"/>
        <c:crosses val="autoZero"/>
        <c:auto val="1"/>
        <c:lblAlgn val="ctr"/>
        <c:lblOffset val="100"/>
        <c:noMultiLvlLbl val="0"/>
      </c:catAx>
      <c:valAx>
        <c:axId val="8289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3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TCV!$B$2</c:f>
              <c:strCache>
                <c:ptCount val="1"/>
                <c:pt idx="0">
                  <c:v>TCI (POI + PSI)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43-402C-848A-584A864A8C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TCV!$B$3:$B$4</c:f>
              <c:numCache>
                <c:formatCode>#,##0</c:formatCode>
                <c:ptCount val="2"/>
                <c:pt idx="0">
                  <c:v>29424</c:v>
                </c:pt>
                <c:pt idx="1">
                  <c:v>28936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43-402C-848A-584A864A8C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3270656"/>
        <c:axId val="83331712"/>
      </c:barChart>
      <c:catAx>
        <c:axId val="8327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331712"/>
        <c:crosses val="autoZero"/>
        <c:auto val="1"/>
        <c:lblAlgn val="ctr"/>
        <c:lblOffset val="100"/>
        <c:noMultiLvlLbl val="0"/>
      </c:catAx>
      <c:valAx>
        <c:axId val="8333171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27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Peace and Order Index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TCV!$A$16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TCV!$B$16</c:f>
              <c:numCache>
                <c:formatCode>#,##0</c:formatCode>
                <c:ptCount val="1"/>
                <c:pt idx="0">
                  <c:v>15806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5F-4762-8658-054015DF49F8}"/>
            </c:ext>
          </c:extLst>
        </c:ser>
        <c:ser>
          <c:idx val="1"/>
          <c:order val="1"/>
          <c:tx>
            <c:strRef>
              <c:f>TCV!$C$7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TCV!$A$16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TCV!$C$16</c:f>
              <c:numCache>
                <c:formatCode>#,##0</c:formatCode>
                <c:ptCount val="1"/>
                <c:pt idx="0">
                  <c:v>14269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5F-4762-8658-054015DF49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4015744"/>
        <c:axId val="89203840"/>
      </c:barChart>
      <c:catAx>
        <c:axId val="640157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9203840"/>
        <c:crosses val="autoZero"/>
        <c:auto val="1"/>
        <c:lblAlgn val="ctr"/>
        <c:lblOffset val="100"/>
        <c:noMultiLvlLbl val="0"/>
      </c:catAx>
      <c:valAx>
        <c:axId val="8920384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1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Public</a:t>
            </a:r>
            <a:r>
              <a:rPr lang="en-US" baseline="0" dirty="0"/>
              <a:t> </a:t>
            </a:r>
            <a:r>
              <a:rPr lang="en-US" dirty="0"/>
              <a:t>Safety Index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TCV!$B$29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TCV!$A$38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TCV!$B$38</c:f>
              <c:numCache>
                <c:formatCode>#,##0</c:formatCode>
                <c:ptCount val="1"/>
                <c:pt idx="0">
                  <c:v>13618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BE-47C0-94FA-FCAC63778EA0}"/>
            </c:ext>
          </c:extLst>
        </c:ser>
        <c:ser>
          <c:idx val="1"/>
          <c:order val="1"/>
          <c:tx>
            <c:strRef>
              <c:f>TCV!$C$29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TCV!$A$38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TCV!$C$38</c:f>
              <c:numCache>
                <c:formatCode>#,##0</c:formatCode>
                <c:ptCount val="1"/>
                <c:pt idx="0">
                  <c:v>14667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BE-47C0-94FA-FCAC63778E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9236224"/>
        <c:axId val="89237760"/>
      </c:barChart>
      <c:catAx>
        <c:axId val="89236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9237760"/>
        <c:crosses val="autoZero"/>
        <c:auto val="1"/>
        <c:lblAlgn val="ctr"/>
        <c:lblOffset val="100"/>
        <c:noMultiLvlLbl val="0"/>
      </c:catAx>
      <c:valAx>
        <c:axId val="892377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23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Special Complex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Index!$B$29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Index!$A$30:$A$37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Index!$B$30:$B$37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B5-4D53-AC70-9140470D552E}"/>
            </c:ext>
          </c:extLst>
        </c:ser>
        <c:ser>
          <c:idx val="1"/>
          <c:order val="1"/>
          <c:tx>
            <c:strRef>
              <c:f>Index!$C$29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Index!$A$30:$A$37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Index!$C$30:$C$37</c:f>
              <c:numCache>
                <c:formatCode>General</c:formatCode>
                <c:ptCount val="8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6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B5-4D53-AC70-9140470D552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961408"/>
        <c:axId val="88962944"/>
      </c:barChart>
      <c:catAx>
        <c:axId val="8896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62944"/>
        <c:crosses val="autoZero"/>
        <c:auto val="1"/>
        <c:lblAlgn val="ctr"/>
        <c:lblOffset val="100"/>
        <c:noMultiLvlLbl val="0"/>
      </c:catAx>
      <c:valAx>
        <c:axId val="8896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614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8 Focus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1.8020232038157011E-3"/>
                  <c:y val="-4.80678082971850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66-44F8-8895-A60E28D3CF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Index!$B$8:$B$15</c:f>
              <c:numCache>
                <c:formatCode>#,##0</c:formatCode>
                <c:ptCount val="8"/>
                <c:pt idx="0">
                  <c:v>443</c:v>
                </c:pt>
                <c:pt idx="1">
                  <c:v>198</c:v>
                </c:pt>
                <c:pt idx="2">
                  <c:v>566</c:v>
                </c:pt>
                <c:pt idx="3">
                  <c:v>171</c:v>
                </c:pt>
                <c:pt idx="4">
                  <c:v>912</c:v>
                </c:pt>
                <c:pt idx="5">
                  <c:v>1054</c:v>
                </c:pt>
                <c:pt idx="6">
                  <c:v>628</c:v>
                </c:pt>
                <c:pt idx="7">
                  <c:v>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25-45C3-B86D-A2AE56595163}"/>
            </c:ext>
          </c:extLst>
        </c:ser>
        <c:ser>
          <c:idx val="1"/>
          <c:order val="1"/>
          <c:tx>
            <c:strRef>
              <c:f>Index!$C$7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6040464076312704E-3"/>
                  <c:y val="-4.80678082971849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66-44F8-8895-A60E28D3CFF3}"/>
                </c:ext>
              </c:extLst>
            </c:dLbl>
            <c:dLbl>
              <c:idx val="7"/>
              <c:layout>
                <c:manualLayout>
                  <c:x val="-1.3214684170822131E-16"/>
                  <c:y val="-6.11772105600536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66-44F8-8895-A60E28D3CF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Index!$C$8:$C$15</c:f>
              <c:numCache>
                <c:formatCode>#,##0</c:formatCode>
                <c:ptCount val="8"/>
                <c:pt idx="0">
                  <c:v>316</c:v>
                </c:pt>
                <c:pt idx="1">
                  <c:v>206</c:v>
                </c:pt>
                <c:pt idx="2">
                  <c:v>376</c:v>
                </c:pt>
                <c:pt idx="3">
                  <c:v>164</c:v>
                </c:pt>
                <c:pt idx="4">
                  <c:v>808</c:v>
                </c:pt>
                <c:pt idx="5">
                  <c:v>819</c:v>
                </c:pt>
                <c:pt idx="6">
                  <c:v>363</c:v>
                </c:pt>
                <c:pt idx="7">
                  <c:v>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25-45C3-B86D-A2AE565951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175936"/>
        <c:axId val="133181824"/>
      </c:barChart>
      <c:catAx>
        <c:axId val="13317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181824"/>
        <c:crosses val="autoZero"/>
        <c:auto val="1"/>
        <c:lblAlgn val="ctr"/>
        <c:lblOffset val="100"/>
        <c:noMultiLvlLbl val="0"/>
      </c:catAx>
      <c:valAx>
        <c:axId val="13318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17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Special Complex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Index!$B$29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Index!$A$38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Index!$B$38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84-4D39-8307-4F8AA15E6CF3}"/>
            </c:ext>
          </c:extLst>
        </c:ser>
        <c:ser>
          <c:idx val="1"/>
          <c:order val="1"/>
          <c:tx>
            <c:strRef>
              <c:f>Index!$C$29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Index!$A$38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Index!$C$38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84-4D39-8307-4F8AA15E6C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344640"/>
        <c:axId val="133346432"/>
      </c:barChart>
      <c:catAx>
        <c:axId val="1333446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3346432"/>
        <c:crosses val="autoZero"/>
        <c:auto val="1"/>
        <c:lblAlgn val="ctr"/>
        <c:lblOffset val="100"/>
        <c:noMultiLvlLbl val="0"/>
      </c:catAx>
      <c:valAx>
        <c:axId val="1333464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34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Index!$B$2</c:f>
              <c:strCache>
                <c:ptCount val="1"/>
                <c:pt idx="0">
                  <c:v>Index Crimes (8 Focus Crimes + Special Complex Crimes)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F2-4D65-B3E6-2DAEF06BDC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Index!$B$3:$B$4</c:f>
              <c:numCache>
                <c:formatCode>#,##0</c:formatCode>
                <c:ptCount val="2"/>
                <c:pt idx="0">
                  <c:v>4812</c:v>
                </c:pt>
                <c:pt idx="1">
                  <c:v>3902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F2-4D65-B3E6-2DAEF06BDC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282048"/>
        <c:axId val="133285376"/>
      </c:barChart>
      <c:catAx>
        <c:axId val="13328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285376"/>
        <c:crosses val="autoZero"/>
        <c:auto val="1"/>
        <c:lblAlgn val="ctr"/>
        <c:lblOffset val="100"/>
        <c:noMultiLvlLbl val="0"/>
      </c:catAx>
      <c:valAx>
        <c:axId val="13328537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28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8 Focus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Index!$A$16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Index!$B$16</c:f>
              <c:numCache>
                <c:formatCode>#,##0</c:formatCode>
                <c:ptCount val="1"/>
                <c:pt idx="0">
                  <c:v>4802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1B-4282-BFDB-C9429D2ED440}"/>
            </c:ext>
          </c:extLst>
        </c:ser>
        <c:ser>
          <c:idx val="1"/>
          <c:order val="1"/>
          <c:tx>
            <c:strRef>
              <c:f>Index!$C$7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Index!$A$16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Index!$C$16</c:f>
              <c:numCache>
                <c:formatCode>#,##0</c:formatCode>
                <c:ptCount val="1"/>
                <c:pt idx="0">
                  <c:v>3885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1B-4282-BFDB-C9429D2ED44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387008"/>
        <c:axId val="133388544"/>
      </c:barChart>
      <c:catAx>
        <c:axId val="133387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3388544"/>
        <c:crosses val="autoZero"/>
        <c:auto val="1"/>
        <c:lblAlgn val="ctr"/>
        <c:lblOffset val="100"/>
        <c:noMultiLvlLbl val="0"/>
      </c:catAx>
      <c:valAx>
        <c:axId val="133388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38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Special Complex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7690944881889765E-2"/>
          <c:y val="0.19029876071819521"/>
          <c:w val="0.96085072178477693"/>
          <c:h val="0.47169909172704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'8FC-SCC-PPOCPO'!$B$26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'8FC-SCC-PPOCPO'!$A$27:$A$34</c:f>
              <c:strCache>
                <c:ptCount val="8"/>
                <c:pt idx="0">
                  <c:v>Rape with Homicide</c:v>
                </c:pt>
                <c:pt idx="1">
                  <c:v>Kidnapping with Homicide</c:v>
                </c:pt>
                <c:pt idx="2">
                  <c:v>Kidnapping with Rape</c:v>
                </c:pt>
                <c:pt idx="3">
                  <c:v>Robbery with Homicide</c:v>
                </c:pt>
                <c:pt idx="4">
                  <c:v>Robbery with Serious Physical Injury</c:v>
                </c:pt>
                <c:pt idx="5">
                  <c:v>Robbery with Rape</c:v>
                </c:pt>
                <c:pt idx="6">
                  <c:v>Robbery with Arson</c:v>
                </c:pt>
                <c:pt idx="7">
                  <c:v>Arson with Homicide</c:v>
                </c:pt>
              </c:strCache>
            </c:strRef>
          </c:cat>
          <c:val>
            <c:numRef>
              <c:f>'8FC-SCC-PPOCPO'!$B$27:$B$34</c:f>
              <c:numCache>
                <c:formatCode>#,##0</c:formatCode>
                <c:ptCount val="8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5-44DA-8C41-2584E947054A}"/>
            </c:ext>
          </c:extLst>
        </c:ser>
        <c:ser>
          <c:idx val="1"/>
          <c:order val="1"/>
          <c:tx>
            <c:strRef>
              <c:f>'8FC-SCC-PPOCPO'!$C$26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'8FC-SCC-PPOCPO'!$A$27:$A$34</c:f>
              <c:strCache>
                <c:ptCount val="8"/>
                <c:pt idx="0">
                  <c:v>Rape with Homicide</c:v>
                </c:pt>
                <c:pt idx="1">
                  <c:v>Kidnapping with Homicide</c:v>
                </c:pt>
                <c:pt idx="2">
                  <c:v>Kidnapping with Rape</c:v>
                </c:pt>
                <c:pt idx="3">
                  <c:v>Robbery with Homicide</c:v>
                </c:pt>
                <c:pt idx="4">
                  <c:v>Robbery with Serious Physical Injury</c:v>
                </c:pt>
                <c:pt idx="5">
                  <c:v>Robbery with Rape</c:v>
                </c:pt>
                <c:pt idx="6">
                  <c:v>Robbery with Arson</c:v>
                </c:pt>
                <c:pt idx="7">
                  <c:v>Arson with Homicide</c:v>
                </c:pt>
              </c:strCache>
            </c:strRef>
          </c:cat>
          <c:val>
            <c:numRef>
              <c:f>'8FC-SCC-PPOCPO'!$C$27:$C$34</c:f>
              <c:numCache>
                <c:formatCode>#,##0</c:formatCode>
                <c:ptCount val="8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55-44DA-8C41-2584E94705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475712"/>
        <c:axId val="132654208"/>
      </c:barChart>
      <c:catAx>
        <c:axId val="133475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2654208"/>
        <c:crosses val="autoZero"/>
        <c:auto val="1"/>
        <c:lblAlgn val="ctr"/>
        <c:lblOffset val="100"/>
        <c:noMultiLvlLbl val="0"/>
      </c:catAx>
      <c:valAx>
        <c:axId val="13265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4757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8 Focus Crimes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3503608923884512E-2"/>
          <c:y val="0.18448732038776638"/>
          <c:w val="0.93503805774278215"/>
          <c:h val="0.59496810736629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'8FC-SCC-PPOCPO'!$B$4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'8FC-SCC-PPOCPO'!$A$5:$A$12</c:f>
              <c:strCache>
                <c:ptCount val="8"/>
                <c:pt idx="0">
                  <c:v>Murder</c:v>
                </c:pt>
                <c:pt idx="1">
                  <c:v>Homicide</c:v>
                </c:pt>
                <c:pt idx="2">
                  <c:v>Physical Injury</c:v>
                </c:pt>
                <c:pt idx="3">
                  <c:v>Rape</c:v>
                </c:pt>
                <c:pt idx="4">
                  <c:v>Robbery</c:v>
                </c:pt>
                <c:pt idx="5">
                  <c:v>Theft</c:v>
                </c:pt>
                <c:pt idx="6">
                  <c:v>Carnapping (MV)</c:v>
                </c:pt>
                <c:pt idx="7">
                  <c:v>Carnapping (MC)</c:v>
                </c:pt>
              </c:strCache>
            </c:strRef>
          </c:cat>
          <c:val>
            <c:numRef>
              <c:f>'8FC-SCC-PPOCPO'!$B$5:$B$12</c:f>
              <c:numCache>
                <c:formatCode>#,##0</c:formatCode>
                <c:ptCount val="8"/>
                <c:pt idx="0">
                  <c:v>470</c:v>
                </c:pt>
                <c:pt idx="1">
                  <c:v>195</c:v>
                </c:pt>
                <c:pt idx="2">
                  <c:v>1381</c:v>
                </c:pt>
                <c:pt idx="3">
                  <c:v>651</c:v>
                </c:pt>
                <c:pt idx="4">
                  <c:v>623</c:v>
                </c:pt>
                <c:pt idx="5">
                  <c:v>1351</c:v>
                </c:pt>
                <c:pt idx="6">
                  <c:v>8</c:v>
                </c:pt>
                <c:pt idx="7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96-4115-BF8B-C5E036B184F5}"/>
            </c:ext>
          </c:extLst>
        </c:ser>
        <c:ser>
          <c:idx val="1"/>
          <c:order val="1"/>
          <c:tx>
            <c:strRef>
              <c:f>'8FC-SCC-PPOCPO'!$C$4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'8FC-SCC-PPOCPO'!$A$5:$A$12</c:f>
              <c:strCache>
                <c:ptCount val="8"/>
                <c:pt idx="0">
                  <c:v>Murder</c:v>
                </c:pt>
                <c:pt idx="1">
                  <c:v>Homicide</c:v>
                </c:pt>
                <c:pt idx="2">
                  <c:v>Physical Injury</c:v>
                </c:pt>
                <c:pt idx="3">
                  <c:v>Rape</c:v>
                </c:pt>
                <c:pt idx="4">
                  <c:v>Robbery</c:v>
                </c:pt>
                <c:pt idx="5">
                  <c:v>Theft</c:v>
                </c:pt>
                <c:pt idx="6">
                  <c:v>Carnapping (MV)</c:v>
                </c:pt>
                <c:pt idx="7">
                  <c:v>Carnapping (MC)</c:v>
                </c:pt>
              </c:strCache>
            </c:strRef>
          </c:cat>
          <c:val>
            <c:numRef>
              <c:f>'8FC-SCC-PPOCPO'!$C$5:$C$12</c:f>
              <c:numCache>
                <c:formatCode>#,##0</c:formatCode>
                <c:ptCount val="8"/>
                <c:pt idx="0">
                  <c:v>454</c:v>
                </c:pt>
                <c:pt idx="1">
                  <c:v>186</c:v>
                </c:pt>
                <c:pt idx="2">
                  <c:v>1046</c:v>
                </c:pt>
                <c:pt idx="3">
                  <c:v>603</c:v>
                </c:pt>
                <c:pt idx="4">
                  <c:v>467</c:v>
                </c:pt>
                <c:pt idx="5">
                  <c:v>996</c:v>
                </c:pt>
                <c:pt idx="6">
                  <c:v>6</c:v>
                </c:pt>
                <c:pt idx="7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96-4115-BF8B-C5E036B184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707072"/>
        <c:axId val="132708608"/>
      </c:barChart>
      <c:catAx>
        <c:axId val="1327070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2708608"/>
        <c:crosses val="autoZero"/>
        <c:auto val="1"/>
        <c:lblAlgn val="ctr"/>
        <c:lblOffset val="100"/>
        <c:noMultiLvlLbl val="0"/>
      </c:catAx>
      <c:valAx>
        <c:axId val="13270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70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Mur!$B$9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Mur!$A$10:$A$17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Mur!$B$10:$B$17</c:f>
              <c:numCache>
                <c:formatCode>#,##0</c:formatCode>
                <c:ptCount val="8"/>
                <c:pt idx="0">
                  <c:v>20</c:v>
                </c:pt>
                <c:pt idx="1">
                  <c:v>45</c:v>
                </c:pt>
                <c:pt idx="2">
                  <c:v>46</c:v>
                </c:pt>
                <c:pt idx="3">
                  <c:v>6</c:v>
                </c:pt>
                <c:pt idx="4">
                  <c:v>109</c:v>
                </c:pt>
                <c:pt idx="5">
                  <c:v>195</c:v>
                </c:pt>
                <c:pt idx="6">
                  <c:v>24</c:v>
                </c:pt>
                <c:pt idx="7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02-4619-BDB3-09954D89079C}"/>
            </c:ext>
          </c:extLst>
        </c:ser>
        <c:ser>
          <c:idx val="1"/>
          <c:order val="1"/>
          <c:tx>
            <c:strRef>
              <c:f>Mur!$C$9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Mur!$A$10:$A$17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Mur!$C$10:$C$17</c:f>
              <c:numCache>
                <c:formatCode>#,##0</c:formatCode>
                <c:ptCount val="8"/>
                <c:pt idx="0">
                  <c:v>14</c:v>
                </c:pt>
                <c:pt idx="1">
                  <c:v>40</c:v>
                </c:pt>
                <c:pt idx="2">
                  <c:v>37</c:v>
                </c:pt>
                <c:pt idx="3">
                  <c:v>9</c:v>
                </c:pt>
                <c:pt idx="4">
                  <c:v>92</c:v>
                </c:pt>
                <c:pt idx="5">
                  <c:v>202</c:v>
                </c:pt>
                <c:pt idx="6">
                  <c:v>32</c:v>
                </c:pt>
                <c:pt idx="7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02-4619-BDB3-09954D89079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961216"/>
        <c:axId val="133962368"/>
      </c:barChart>
      <c:catAx>
        <c:axId val="13396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962368"/>
        <c:crosses val="autoZero"/>
        <c:auto val="1"/>
        <c:lblAlgn val="ctr"/>
        <c:lblOffset val="100"/>
        <c:noMultiLvlLbl val="0"/>
      </c:catAx>
      <c:valAx>
        <c:axId val="13396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96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Mur!$B$2</c:f>
              <c:strCache>
                <c:ptCount val="1"/>
                <c:pt idx="0">
                  <c:v>Murder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5F8-4140-8292-4DC3433EA2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Mur!$A$3:$A$4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Mur!$B$3:$B$4</c:f>
              <c:numCache>
                <c:formatCode>#,##0</c:formatCode>
                <c:ptCount val="2"/>
                <c:pt idx="0">
                  <c:v>470</c:v>
                </c:pt>
                <c:pt idx="1">
                  <c:v>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F8-4140-8292-4DC3433EA2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311936"/>
        <c:axId val="134315008"/>
      </c:barChart>
      <c:catAx>
        <c:axId val="13431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315008"/>
        <c:crosses val="autoZero"/>
        <c:auto val="1"/>
        <c:lblAlgn val="ctr"/>
        <c:lblOffset val="100"/>
        <c:noMultiLvlLbl val="0"/>
      </c:catAx>
      <c:valAx>
        <c:axId val="13431500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311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Hom!$B$9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Hom!$B$10:$B$17</c:f>
              <c:numCache>
                <c:formatCode>#,##0</c:formatCode>
                <c:ptCount val="8"/>
                <c:pt idx="0">
                  <c:v>17</c:v>
                </c:pt>
                <c:pt idx="1">
                  <c:v>19</c:v>
                </c:pt>
                <c:pt idx="2">
                  <c:v>20</c:v>
                </c:pt>
                <c:pt idx="3">
                  <c:v>2</c:v>
                </c:pt>
                <c:pt idx="4">
                  <c:v>38</c:v>
                </c:pt>
                <c:pt idx="5">
                  <c:v>82</c:v>
                </c:pt>
                <c:pt idx="6">
                  <c:v>10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6-4B8F-A00F-614F8B9F74A8}"/>
            </c:ext>
          </c:extLst>
        </c:ser>
        <c:ser>
          <c:idx val="1"/>
          <c:order val="1"/>
          <c:tx>
            <c:strRef>
              <c:f>Hom!$C$9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Hom!$C$10:$C$17</c:f>
              <c:numCache>
                <c:formatCode>#,##0</c:formatCode>
                <c:ptCount val="8"/>
                <c:pt idx="0">
                  <c:v>18</c:v>
                </c:pt>
                <c:pt idx="1">
                  <c:v>26</c:v>
                </c:pt>
                <c:pt idx="2">
                  <c:v>26</c:v>
                </c:pt>
                <c:pt idx="3">
                  <c:v>4</c:v>
                </c:pt>
                <c:pt idx="4">
                  <c:v>34</c:v>
                </c:pt>
                <c:pt idx="5">
                  <c:v>56</c:v>
                </c:pt>
                <c:pt idx="6">
                  <c:v>14</c:v>
                </c:pt>
                <c:pt idx="7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46-4B8F-A00F-614F8B9F74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4057728"/>
        <c:axId val="64059264"/>
      </c:barChart>
      <c:catAx>
        <c:axId val="6405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59264"/>
        <c:crosses val="autoZero"/>
        <c:auto val="1"/>
        <c:lblAlgn val="ctr"/>
        <c:lblOffset val="100"/>
        <c:noMultiLvlLbl val="0"/>
      </c:catAx>
      <c:valAx>
        <c:axId val="6405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5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Hom!$B$2</c:f>
              <c:strCache>
                <c:ptCount val="1"/>
                <c:pt idx="0">
                  <c:v>Homicide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9D-4AE5-8580-B7226BFD1F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Hom!$A$3:$A$4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Hom!$B$3:$B$4</c:f>
              <c:numCache>
                <c:formatCode>#,##0</c:formatCode>
                <c:ptCount val="2"/>
                <c:pt idx="0">
                  <c:v>195</c:v>
                </c:pt>
                <c:pt idx="1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9D-4AE5-8580-B7226BFD1F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751104"/>
        <c:axId val="88779008"/>
      </c:barChart>
      <c:catAx>
        <c:axId val="8875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779008"/>
        <c:crosses val="autoZero"/>
        <c:auto val="1"/>
        <c:lblAlgn val="ctr"/>
        <c:lblOffset val="100"/>
        <c:noMultiLvlLbl val="0"/>
      </c:catAx>
      <c:valAx>
        <c:axId val="8877900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751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Phy!$B$9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Phy!$A$10:$A$17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Phy!$B$10:$B$17</c:f>
              <c:numCache>
                <c:formatCode>#,##0</c:formatCode>
                <c:ptCount val="8"/>
                <c:pt idx="0">
                  <c:v>117</c:v>
                </c:pt>
                <c:pt idx="1">
                  <c:v>34</c:v>
                </c:pt>
                <c:pt idx="2">
                  <c:v>158</c:v>
                </c:pt>
                <c:pt idx="3">
                  <c:v>90</c:v>
                </c:pt>
                <c:pt idx="4">
                  <c:v>270</c:v>
                </c:pt>
                <c:pt idx="5">
                  <c:v>262</c:v>
                </c:pt>
                <c:pt idx="6">
                  <c:v>114</c:v>
                </c:pt>
                <c:pt idx="7">
                  <c:v>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F-4F44-BAA8-E46DEA1121BC}"/>
            </c:ext>
          </c:extLst>
        </c:ser>
        <c:ser>
          <c:idx val="1"/>
          <c:order val="1"/>
          <c:tx>
            <c:strRef>
              <c:f>Phy!$C$9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4.1047661290644051E-3"/>
                  <c:y val="1.2909471231785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4D0-47CB-9979-0F23E601CF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Phy!$A$10:$A$17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Phy!$C$10:$C$17</c:f>
              <c:numCache>
                <c:formatCode>#,##0</c:formatCode>
                <c:ptCount val="8"/>
                <c:pt idx="0">
                  <c:v>76</c:v>
                </c:pt>
                <c:pt idx="1">
                  <c:v>46</c:v>
                </c:pt>
                <c:pt idx="2">
                  <c:v>92</c:v>
                </c:pt>
                <c:pt idx="3">
                  <c:v>94</c:v>
                </c:pt>
                <c:pt idx="4">
                  <c:v>205</c:v>
                </c:pt>
                <c:pt idx="5">
                  <c:v>154</c:v>
                </c:pt>
                <c:pt idx="6">
                  <c:v>49</c:v>
                </c:pt>
                <c:pt idx="7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BF-4F44-BAA8-E46DEA1121B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450624"/>
        <c:axId val="135452160"/>
      </c:barChart>
      <c:catAx>
        <c:axId val="13545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452160"/>
        <c:crosses val="autoZero"/>
        <c:auto val="1"/>
        <c:lblAlgn val="ctr"/>
        <c:lblOffset val="100"/>
        <c:noMultiLvlLbl val="0"/>
      </c:catAx>
      <c:valAx>
        <c:axId val="13545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45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Phy!$B$2</c:f>
              <c:strCache>
                <c:ptCount val="1"/>
                <c:pt idx="0">
                  <c:v>Physical Injury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28-4FAE-B25B-0026E1C913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Phy!$A$3:$A$4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Phy!$B$3:$B$4</c:f>
              <c:numCache>
                <c:formatCode>#,##0</c:formatCode>
                <c:ptCount val="2"/>
                <c:pt idx="0">
                  <c:v>1381</c:v>
                </c:pt>
                <c:pt idx="1">
                  <c:v>1046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28-4FAE-B25B-0026E1C913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009728"/>
        <c:axId val="66025344"/>
      </c:barChart>
      <c:catAx>
        <c:axId val="6600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25344"/>
        <c:crosses val="autoZero"/>
        <c:auto val="1"/>
        <c:lblAlgn val="ctr"/>
        <c:lblOffset val="100"/>
        <c:noMultiLvlLbl val="0"/>
      </c:catAx>
      <c:valAx>
        <c:axId val="660253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0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Rap!$B$9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Rap!$B$10:$B$17</c:f>
              <c:numCache>
                <c:formatCode>#,##0</c:formatCode>
                <c:ptCount val="8"/>
                <c:pt idx="0">
                  <c:v>47</c:v>
                </c:pt>
                <c:pt idx="1">
                  <c:v>48</c:v>
                </c:pt>
                <c:pt idx="2">
                  <c:v>69</c:v>
                </c:pt>
                <c:pt idx="3">
                  <c:v>17</c:v>
                </c:pt>
                <c:pt idx="4">
                  <c:v>199</c:v>
                </c:pt>
                <c:pt idx="5">
                  <c:v>165</c:v>
                </c:pt>
                <c:pt idx="6">
                  <c:v>67</c:v>
                </c:pt>
                <c:pt idx="7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AE-48ED-91A5-EB06AB837A54}"/>
            </c:ext>
          </c:extLst>
        </c:ser>
        <c:ser>
          <c:idx val="1"/>
          <c:order val="1"/>
          <c:tx>
            <c:strRef>
              <c:f>Rap!$C$9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Rap!$C$10:$C$17</c:f>
              <c:numCache>
                <c:formatCode>#,##0</c:formatCode>
                <c:ptCount val="8"/>
                <c:pt idx="0">
                  <c:v>52</c:v>
                </c:pt>
                <c:pt idx="1">
                  <c:v>53</c:v>
                </c:pt>
                <c:pt idx="2">
                  <c:v>73</c:v>
                </c:pt>
                <c:pt idx="3">
                  <c:v>18</c:v>
                </c:pt>
                <c:pt idx="4">
                  <c:v>172</c:v>
                </c:pt>
                <c:pt idx="5">
                  <c:v>147</c:v>
                </c:pt>
                <c:pt idx="6">
                  <c:v>53</c:v>
                </c:pt>
                <c:pt idx="7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AE-48ED-91A5-EB06AB837A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459904"/>
        <c:axId val="132469888"/>
      </c:barChart>
      <c:catAx>
        <c:axId val="13245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469888"/>
        <c:crosses val="autoZero"/>
        <c:auto val="1"/>
        <c:lblAlgn val="ctr"/>
        <c:lblOffset val="100"/>
        <c:noMultiLvlLbl val="0"/>
      </c:catAx>
      <c:valAx>
        <c:axId val="13246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45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Rap!$B$2</c:f>
              <c:strCache>
                <c:ptCount val="1"/>
                <c:pt idx="0">
                  <c:v>Rape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ADF-4153-9392-37DC729BF6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Rap!$B$3:$B$4</c:f>
              <c:numCache>
                <c:formatCode>#,##0</c:formatCode>
                <c:ptCount val="2"/>
                <c:pt idx="0">
                  <c:v>651</c:v>
                </c:pt>
                <c:pt idx="1">
                  <c:v>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DF-4153-9392-37DC729BF6C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483328"/>
        <c:axId val="132548096"/>
      </c:barChart>
      <c:catAx>
        <c:axId val="13248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548096"/>
        <c:crosses val="autoZero"/>
        <c:auto val="1"/>
        <c:lblAlgn val="ctr"/>
        <c:lblOffset val="100"/>
        <c:noMultiLvlLbl val="0"/>
      </c:catAx>
      <c:valAx>
        <c:axId val="13254809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483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Rob!$B$10:$B$17</c:f>
              <c:numCache>
                <c:formatCode>#,##0</c:formatCode>
                <c:ptCount val="8"/>
                <c:pt idx="0">
                  <c:v>64</c:v>
                </c:pt>
                <c:pt idx="1">
                  <c:v>18</c:v>
                </c:pt>
                <c:pt idx="2">
                  <c:v>105</c:v>
                </c:pt>
                <c:pt idx="3">
                  <c:v>19</c:v>
                </c:pt>
                <c:pt idx="4">
                  <c:v>109</c:v>
                </c:pt>
                <c:pt idx="5">
                  <c:v>111</c:v>
                </c:pt>
                <c:pt idx="6">
                  <c:v>136</c:v>
                </c:pt>
                <c:pt idx="7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CD-499A-B055-3B3D3DC9AAF3}"/>
            </c:ext>
          </c:extLst>
        </c:ser>
        <c:ser>
          <c:idx val="1"/>
          <c:order val="1"/>
          <c:tx>
            <c:strRef>
              <c:f>Rob!$C$9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Rob!$C$10:$C$17</c:f>
              <c:numCache>
                <c:formatCode>#,##0</c:formatCode>
                <c:ptCount val="8"/>
                <c:pt idx="0">
                  <c:v>42</c:v>
                </c:pt>
                <c:pt idx="1">
                  <c:v>20</c:v>
                </c:pt>
                <c:pt idx="2">
                  <c:v>50</c:v>
                </c:pt>
                <c:pt idx="3">
                  <c:v>9</c:v>
                </c:pt>
                <c:pt idx="4">
                  <c:v>112</c:v>
                </c:pt>
                <c:pt idx="5">
                  <c:v>83</c:v>
                </c:pt>
                <c:pt idx="6">
                  <c:v>74</c:v>
                </c:pt>
                <c:pt idx="7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CD-499A-B055-3B3D3DC9AA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594304"/>
        <c:axId val="132620672"/>
      </c:barChart>
      <c:catAx>
        <c:axId val="13259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620672"/>
        <c:crosses val="autoZero"/>
        <c:auto val="1"/>
        <c:lblAlgn val="ctr"/>
        <c:lblOffset val="100"/>
        <c:noMultiLvlLbl val="0"/>
      </c:catAx>
      <c:valAx>
        <c:axId val="13262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59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Rob!$B$2</c:f>
              <c:strCache>
                <c:ptCount val="1"/>
                <c:pt idx="0">
                  <c:v>Robbery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64-40FB-99FF-966A32BFB7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Rob!$B$3:$B$4</c:f>
              <c:numCache>
                <c:formatCode>#,##0</c:formatCode>
                <c:ptCount val="2"/>
                <c:pt idx="0">
                  <c:v>623</c:v>
                </c:pt>
                <c:pt idx="1">
                  <c:v>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64-40FB-99FF-966A32BFB7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736128"/>
        <c:axId val="132755840"/>
      </c:barChart>
      <c:catAx>
        <c:axId val="13273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755840"/>
        <c:crosses val="autoZero"/>
        <c:auto val="1"/>
        <c:lblAlgn val="ctr"/>
        <c:lblOffset val="100"/>
        <c:noMultiLvlLbl val="0"/>
      </c:catAx>
      <c:valAx>
        <c:axId val="13275584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736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The!$B$9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The!$A$10:$A$17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The!$B$10:$B$17</c:f>
              <c:numCache>
                <c:formatCode>#,##0</c:formatCode>
                <c:ptCount val="8"/>
                <c:pt idx="0">
                  <c:v>161</c:v>
                </c:pt>
                <c:pt idx="1">
                  <c:v>31</c:v>
                </c:pt>
                <c:pt idx="2">
                  <c:v>145</c:v>
                </c:pt>
                <c:pt idx="3">
                  <c:v>34</c:v>
                </c:pt>
                <c:pt idx="4">
                  <c:v>165</c:v>
                </c:pt>
                <c:pt idx="5">
                  <c:v>208</c:v>
                </c:pt>
                <c:pt idx="6">
                  <c:v>260</c:v>
                </c:pt>
                <c:pt idx="7">
                  <c:v>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8C-412D-BCE1-AC0944131A98}"/>
            </c:ext>
          </c:extLst>
        </c:ser>
        <c:ser>
          <c:idx val="1"/>
          <c:order val="1"/>
          <c:tx>
            <c:strRef>
              <c:f>The!$C$9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The!$A$10:$A$17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The!$C$10:$C$17</c:f>
              <c:numCache>
                <c:formatCode>#,##0</c:formatCode>
                <c:ptCount val="8"/>
                <c:pt idx="0">
                  <c:v>108</c:v>
                </c:pt>
                <c:pt idx="1">
                  <c:v>19</c:v>
                </c:pt>
                <c:pt idx="2">
                  <c:v>73</c:v>
                </c:pt>
                <c:pt idx="3">
                  <c:v>22</c:v>
                </c:pt>
                <c:pt idx="4">
                  <c:v>147</c:v>
                </c:pt>
                <c:pt idx="5">
                  <c:v>151</c:v>
                </c:pt>
                <c:pt idx="6">
                  <c:v>133</c:v>
                </c:pt>
                <c:pt idx="7">
                  <c:v>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8C-412D-BCE1-AC0944131A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879296"/>
        <c:axId val="133880832"/>
      </c:barChart>
      <c:catAx>
        <c:axId val="13387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880832"/>
        <c:crosses val="autoZero"/>
        <c:auto val="1"/>
        <c:lblAlgn val="ctr"/>
        <c:lblOffset val="100"/>
        <c:noMultiLvlLbl val="0"/>
      </c:catAx>
      <c:valAx>
        <c:axId val="13388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87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The!$B$2</c:f>
              <c:strCache>
                <c:ptCount val="1"/>
                <c:pt idx="0">
                  <c:v>Theft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89-4CCB-B958-DE048D5BDD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The!$A$3:$A$4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The!$B$3:$B$4</c:f>
              <c:numCache>
                <c:formatCode>#,##0</c:formatCode>
                <c:ptCount val="2"/>
                <c:pt idx="0">
                  <c:v>1351</c:v>
                </c:pt>
                <c:pt idx="1">
                  <c:v>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89-4CCB-B958-DE048D5BDD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943680"/>
        <c:axId val="133946752"/>
      </c:barChart>
      <c:catAx>
        <c:axId val="13394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946752"/>
        <c:crosses val="autoZero"/>
        <c:auto val="1"/>
        <c:lblAlgn val="ctr"/>
        <c:lblOffset val="100"/>
        <c:noMultiLvlLbl val="0"/>
      </c:catAx>
      <c:valAx>
        <c:axId val="13394675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94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CarMV!$B$9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CarMV!$A$10:$A$17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CarMV!$B$10:$B$17</c:f>
              <c:numCache>
                <c:formatCode>#,##0</c:formatCode>
                <c:ptCount val="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AA-4F04-850A-69EBF20B8275}"/>
            </c:ext>
          </c:extLst>
        </c:ser>
        <c:ser>
          <c:idx val="1"/>
          <c:order val="1"/>
          <c:tx>
            <c:strRef>
              <c:f>CarMV!$C$9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CarMV!$A$10:$A$17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CarMV!$C$10:$C$17</c:f>
              <c:numCache>
                <c:formatCode>#,##0</c:formatCode>
                <c:ptCount val="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AA-4F04-850A-69EBF20B82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4115456"/>
        <c:axId val="64116992"/>
      </c:barChart>
      <c:catAx>
        <c:axId val="6411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16992"/>
        <c:crosses val="autoZero"/>
        <c:auto val="1"/>
        <c:lblAlgn val="ctr"/>
        <c:lblOffset val="100"/>
        <c:noMultiLvlLbl val="0"/>
      </c:catAx>
      <c:valAx>
        <c:axId val="6411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1545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CarMV!$B$2</c:f>
              <c:strCache>
                <c:ptCount val="1"/>
                <c:pt idx="0">
                  <c:v>Carnapping (MV)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4DF-4F38-8439-396187CC4E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CarMV!$A$3:$A$4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CarMV!$B$3:$B$4</c:f>
              <c:numCache>
                <c:formatCode>#,##0</c:formatCode>
                <c:ptCount val="2"/>
                <c:pt idx="0">
                  <c:v>8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DF-4F38-8439-396187CC4E5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4150912"/>
        <c:axId val="66214528"/>
      </c:barChart>
      <c:catAx>
        <c:axId val="6415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14528"/>
        <c:crosses val="autoZero"/>
        <c:auto val="1"/>
        <c:lblAlgn val="ctr"/>
        <c:lblOffset val="100"/>
        <c:noMultiLvlLbl val="0"/>
      </c:catAx>
      <c:valAx>
        <c:axId val="6621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509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CarMC!$B$9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CarMC!$A$10:$A$17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CarMC!$B$10:$B$17</c:f>
              <c:numCache>
                <c:formatCode>#,##0</c:formatCode>
                <c:ptCount val="8"/>
                <c:pt idx="0">
                  <c:v>16</c:v>
                </c:pt>
                <c:pt idx="1">
                  <c:v>3</c:v>
                </c:pt>
                <c:pt idx="2">
                  <c:v>23</c:v>
                </c:pt>
                <c:pt idx="3">
                  <c:v>3</c:v>
                </c:pt>
                <c:pt idx="4">
                  <c:v>22</c:v>
                </c:pt>
                <c:pt idx="5">
                  <c:v>28</c:v>
                </c:pt>
                <c:pt idx="6">
                  <c:v>16</c:v>
                </c:pt>
                <c:pt idx="7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84-41FE-8112-1985F3A4A921}"/>
            </c:ext>
          </c:extLst>
        </c:ser>
        <c:ser>
          <c:idx val="1"/>
          <c:order val="1"/>
          <c:tx>
            <c:strRef>
              <c:f>CarMC!$C$9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CarMC!$A$10:$A$17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CarMC!$C$10:$C$17</c:f>
              <c:numCache>
                <c:formatCode>#,##0</c:formatCode>
                <c:ptCount val="8"/>
                <c:pt idx="0">
                  <c:v>5</c:v>
                </c:pt>
                <c:pt idx="1">
                  <c:v>2</c:v>
                </c:pt>
                <c:pt idx="2">
                  <c:v>25</c:v>
                </c:pt>
                <c:pt idx="3">
                  <c:v>8</c:v>
                </c:pt>
                <c:pt idx="4">
                  <c:v>45</c:v>
                </c:pt>
                <c:pt idx="5">
                  <c:v>24</c:v>
                </c:pt>
                <c:pt idx="6">
                  <c:v>6</c:v>
                </c:pt>
                <c:pt idx="7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84-41FE-8112-1985F3A4A9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7289088"/>
        <c:axId val="67290624"/>
      </c:barChart>
      <c:catAx>
        <c:axId val="6728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90624"/>
        <c:crosses val="autoZero"/>
        <c:auto val="1"/>
        <c:lblAlgn val="ctr"/>
        <c:lblOffset val="100"/>
        <c:noMultiLvlLbl val="0"/>
      </c:catAx>
      <c:valAx>
        <c:axId val="6729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8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CarMC!$B$2</c:f>
              <c:strCache>
                <c:ptCount val="1"/>
                <c:pt idx="0">
                  <c:v>Murder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14-4FAC-B59D-1ED1D7DC2F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CarMC!$A$3:$A$4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CarMC!$B$3:$B$4</c:f>
              <c:numCache>
                <c:formatCode>#,##0</c:formatCode>
                <c:ptCount val="2"/>
                <c:pt idx="0">
                  <c:v>123</c:v>
                </c:pt>
                <c:pt idx="1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14-4FAC-B59D-1ED1D7DC2F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9598592"/>
        <c:axId val="89614208"/>
      </c:barChart>
      <c:catAx>
        <c:axId val="8959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14208"/>
        <c:crosses val="autoZero"/>
        <c:auto val="1"/>
        <c:lblAlgn val="ctr"/>
        <c:lblOffset val="100"/>
        <c:noMultiLvlLbl val="0"/>
      </c:catAx>
      <c:valAx>
        <c:axId val="8961420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598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RapHom!$B$9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RapHom!$B$10:$B$17</c:f>
              <c:numCache>
                <c:formatCode>#,##0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EB-48FD-BA8F-E4B326023771}"/>
            </c:ext>
          </c:extLst>
        </c:ser>
        <c:ser>
          <c:idx val="1"/>
          <c:order val="1"/>
          <c:tx>
            <c:strRef>
              <c:f>RapHom!$C$9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RapHom!$C$10:$C$17</c:f>
              <c:numCache>
                <c:formatCode>#,##0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EB-48FD-BA8F-E4B3260237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9668608"/>
        <c:axId val="89670400"/>
      </c:barChart>
      <c:catAx>
        <c:axId val="8966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70400"/>
        <c:crosses val="autoZero"/>
        <c:auto val="1"/>
        <c:lblAlgn val="ctr"/>
        <c:lblOffset val="100"/>
        <c:noMultiLvlLbl val="0"/>
      </c:catAx>
      <c:valAx>
        <c:axId val="8967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6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RapHom!$B$2</c:f>
              <c:strCache>
                <c:ptCount val="1"/>
                <c:pt idx="0">
                  <c:v>Rape with Homicide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18-44D2-ADAC-4B4FEA5208F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RapHom!$A$3:$A$4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RapHom!$B$3:$B$4</c:f>
              <c:numCache>
                <c:formatCode>#,##0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18-44D2-ADAC-4B4FEA5208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9708416"/>
        <c:axId val="117703808"/>
      </c:barChart>
      <c:catAx>
        <c:axId val="8970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3808"/>
        <c:crosses val="autoZero"/>
        <c:auto val="1"/>
        <c:lblAlgn val="ctr"/>
        <c:lblOffset val="100"/>
        <c:noMultiLvlLbl val="0"/>
      </c:catAx>
      <c:valAx>
        <c:axId val="11770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7084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KidRap!$B$2</c:f>
              <c:strCache>
                <c:ptCount val="1"/>
                <c:pt idx="0">
                  <c:v>Kidnapping with Rape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DA-49F4-B28D-008DCF5BE1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KidRap!$A$3:$A$4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KidRap!$B$3:$B$4</c:f>
              <c:numCache>
                <c:formatCode>#,##0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DA-49F4-B28D-008DCF5BE1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619712"/>
        <c:axId val="133622784"/>
      </c:barChart>
      <c:catAx>
        <c:axId val="13361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622784"/>
        <c:crosses val="autoZero"/>
        <c:auto val="1"/>
        <c:lblAlgn val="ctr"/>
        <c:lblOffset val="100"/>
        <c:noMultiLvlLbl val="0"/>
      </c:catAx>
      <c:valAx>
        <c:axId val="13362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619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KidRap!$B$9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KidRap!$A$10:$A$17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KidRap!$B$10:$B$17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4-431E-9A28-480E5BC099C5}"/>
            </c:ext>
          </c:extLst>
        </c:ser>
        <c:ser>
          <c:idx val="1"/>
          <c:order val="1"/>
          <c:tx>
            <c:strRef>
              <c:f>KidRap!$C$9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KidRap!$A$10:$A$17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KidRap!$C$10:$C$17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94-431E-9A28-480E5BC099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875392"/>
        <c:axId val="134885376"/>
      </c:barChart>
      <c:catAx>
        <c:axId val="13487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885376"/>
        <c:crosses val="autoZero"/>
        <c:auto val="1"/>
        <c:lblAlgn val="ctr"/>
        <c:lblOffset val="100"/>
        <c:noMultiLvlLbl val="0"/>
      </c:catAx>
      <c:valAx>
        <c:axId val="13488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87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KidHom!$B$2</c:f>
              <c:strCache>
                <c:ptCount val="1"/>
                <c:pt idx="0">
                  <c:v>Kidnapping with Homicide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964-40D4-81D9-FBEDDC56DA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KidHom!$A$3:$A$4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KidHom!$B$3:$B$4</c:f>
              <c:numCache>
                <c:formatCode>#,##0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64-40D4-81D9-FBEDDC56DA7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702208"/>
        <c:axId val="134900736"/>
      </c:barChart>
      <c:catAx>
        <c:axId val="13470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900736"/>
        <c:crosses val="autoZero"/>
        <c:auto val="1"/>
        <c:lblAlgn val="ctr"/>
        <c:lblOffset val="100"/>
        <c:noMultiLvlLbl val="0"/>
      </c:catAx>
      <c:valAx>
        <c:axId val="13490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70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KidHom!$B$9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KidHom!$A$10:$A$17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KidHom!$B$10:$B$17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BB-4342-B772-CCC541696ABA}"/>
            </c:ext>
          </c:extLst>
        </c:ser>
        <c:ser>
          <c:idx val="1"/>
          <c:order val="1"/>
          <c:tx>
            <c:strRef>
              <c:f>KidHom!$C$9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KidHom!$A$10:$A$17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KidHom!$C$10:$C$17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BB-4342-B772-CCC541696A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350720"/>
        <c:axId val="134724608"/>
      </c:barChart>
      <c:catAx>
        <c:axId val="13435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724608"/>
        <c:crosses val="autoZero"/>
        <c:auto val="1"/>
        <c:lblAlgn val="ctr"/>
        <c:lblOffset val="100"/>
        <c:noMultiLvlLbl val="0"/>
      </c:catAx>
      <c:valAx>
        <c:axId val="13472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35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RobHom!$B$9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RobHom!$B$10:$B$17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48-4BE8-A3EB-D9A52656B91C}"/>
            </c:ext>
          </c:extLst>
        </c:ser>
        <c:ser>
          <c:idx val="1"/>
          <c:order val="1"/>
          <c:tx>
            <c:strRef>
              <c:f>RobHom!$C$9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RobHom!$C$10:$C$17</c:f>
              <c:numCache>
                <c:formatCode>#,##0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48-4BE8-A3EB-D9A52656B9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521600"/>
        <c:axId val="134523136"/>
      </c:barChart>
      <c:catAx>
        <c:axId val="13452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23136"/>
        <c:crosses val="autoZero"/>
        <c:auto val="1"/>
        <c:lblAlgn val="ctr"/>
        <c:lblOffset val="100"/>
        <c:noMultiLvlLbl val="0"/>
      </c:catAx>
      <c:valAx>
        <c:axId val="13452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216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RobHom!$B$2</c:f>
              <c:strCache>
                <c:ptCount val="1"/>
                <c:pt idx="0">
                  <c:v>Robbery with Homicide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80-4EED-B589-F4BFBC5D3F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RobHom!$A$3:$A$4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RobHom!$B$3:$B$4</c:f>
              <c:numCache>
                <c:formatCode>#,##0</c:formatCode>
                <c:ptCount val="2"/>
                <c:pt idx="0">
                  <c:v>3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80-4EED-B589-F4BFBC5D3F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544768"/>
        <c:axId val="134572672"/>
      </c:barChart>
      <c:catAx>
        <c:axId val="13454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72672"/>
        <c:crosses val="autoZero"/>
        <c:auto val="1"/>
        <c:lblAlgn val="ctr"/>
        <c:lblOffset val="100"/>
        <c:noMultiLvlLbl val="0"/>
      </c:catAx>
      <c:valAx>
        <c:axId val="13457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4476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RobPhy!$B$9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RobPhy!$A$10:$A$17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RobPhy!$B$10:$B$17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66-4675-B8CA-5DCFD5148C2E}"/>
            </c:ext>
          </c:extLst>
        </c:ser>
        <c:ser>
          <c:idx val="1"/>
          <c:order val="1"/>
          <c:tx>
            <c:strRef>
              <c:f>RobPhy!$C$9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RobPhy!$A$10:$A$17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RobPhy!$C$10:$C$17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66-4675-B8CA-5DCFD5148C2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471104"/>
        <c:axId val="135472640"/>
      </c:barChart>
      <c:catAx>
        <c:axId val="13547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472640"/>
        <c:crosses val="autoZero"/>
        <c:auto val="1"/>
        <c:lblAlgn val="ctr"/>
        <c:lblOffset val="100"/>
        <c:noMultiLvlLbl val="0"/>
      </c:catAx>
      <c:valAx>
        <c:axId val="13547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47110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RobPhy!$B$2</c:f>
              <c:strCache>
                <c:ptCount val="1"/>
                <c:pt idx="0">
                  <c:v>Robbery with Serious Physical Injury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08-4E3E-A5D4-00F7983BAA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RobPhy!$A$3:$A$4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RobPhy!$B$3:$B$4</c:f>
              <c:numCache>
                <c:formatCode>#,##0</c:formatCode>
                <c:ptCount val="2"/>
                <c:pt idx="0">
                  <c:v>0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08-4E3E-A5D4-00F7983BAA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514752"/>
        <c:axId val="135522176"/>
      </c:barChart>
      <c:catAx>
        <c:axId val="13551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522176"/>
        <c:crosses val="autoZero"/>
        <c:auto val="1"/>
        <c:lblAlgn val="ctr"/>
        <c:lblOffset val="100"/>
        <c:noMultiLvlLbl val="0"/>
      </c:catAx>
      <c:valAx>
        <c:axId val="13552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51475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RobRap!$B$2</c:f>
              <c:strCache>
                <c:ptCount val="1"/>
                <c:pt idx="0">
                  <c:v>Robbery with Rape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64-4C7F-8004-B429F7E7F1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RobRap!$A$3:$A$4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RobRap!$B$3:$B$4</c:f>
              <c:numCache>
                <c:formatCode>#,##0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64-4C7F-8004-B429F7E7F1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897856"/>
        <c:axId val="135901184"/>
      </c:barChart>
      <c:catAx>
        <c:axId val="13589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01184"/>
        <c:crosses val="autoZero"/>
        <c:auto val="1"/>
        <c:lblAlgn val="ctr"/>
        <c:lblOffset val="100"/>
        <c:noMultiLvlLbl val="0"/>
      </c:catAx>
      <c:valAx>
        <c:axId val="13590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897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RobRap!$B$9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RobRap!$A$10:$A$17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RobRap!$B$10:$B$17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19-459A-AB46-A2EFB23DDFBD}"/>
            </c:ext>
          </c:extLst>
        </c:ser>
        <c:ser>
          <c:idx val="1"/>
          <c:order val="1"/>
          <c:tx>
            <c:strRef>
              <c:f>RobRap!$C$9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RobRap!$A$10:$A$17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RobRap!$C$10:$C$17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19-459A-AB46-A2EFB23DDF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937024"/>
        <c:axId val="135967488"/>
      </c:barChart>
      <c:catAx>
        <c:axId val="13593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67488"/>
        <c:crosses val="autoZero"/>
        <c:auto val="1"/>
        <c:lblAlgn val="ctr"/>
        <c:lblOffset val="100"/>
        <c:noMultiLvlLbl val="0"/>
      </c:catAx>
      <c:valAx>
        <c:axId val="13596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3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RobArs!$B$2</c:f>
              <c:strCache>
                <c:ptCount val="1"/>
                <c:pt idx="0">
                  <c:v>Robbery with Arson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57-4A15-8A6A-1953F79221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RobArs!$A$3:$A$4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RobArs!$B$3:$B$4</c:f>
              <c:numCache>
                <c:formatCode>#,##0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57-4A15-8A6A-1953F79221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6769536"/>
        <c:axId val="136772608"/>
      </c:barChart>
      <c:catAx>
        <c:axId val="13676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772608"/>
        <c:crosses val="autoZero"/>
        <c:auto val="1"/>
        <c:lblAlgn val="ctr"/>
        <c:lblOffset val="100"/>
        <c:noMultiLvlLbl val="0"/>
      </c:catAx>
      <c:valAx>
        <c:axId val="13677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76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RobArs!$B$9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RobArs!$A$10:$A$17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RobArs!$B$10:$B$17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2D-455D-B3A4-F786362BB117}"/>
            </c:ext>
          </c:extLst>
        </c:ser>
        <c:ser>
          <c:idx val="1"/>
          <c:order val="1"/>
          <c:tx>
            <c:strRef>
              <c:f>RobArs!$C$9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RobArs!$A$10:$A$17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RobArs!$C$10:$C$17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2D-455D-B3A4-F786362BB1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6243456"/>
        <c:axId val="136515584"/>
      </c:barChart>
      <c:catAx>
        <c:axId val="13624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515584"/>
        <c:crosses val="autoZero"/>
        <c:auto val="1"/>
        <c:lblAlgn val="ctr"/>
        <c:lblOffset val="100"/>
        <c:noMultiLvlLbl val="0"/>
      </c:catAx>
      <c:valAx>
        <c:axId val="13651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24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ArsHom!$B$2</c:f>
              <c:strCache>
                <c:ptCount val="1"/>
                <c:pt idx="0">
                  <c:v>Arson with Homicide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8A-4585-9ED5-F4A0055B9F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ArsHom!$A$3:$A$4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ArsHom!$B$3:$B$4</c:f>
              <c:numCache>
                <c:formatCode>#,##0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8A-4585-9ED5-F4A0055B9F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6592384"/>
        <c:axId val="136603904"/>
      </c:barChart>
      <c:catAx>
        <c:axId val="13659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603904"/>
        <c:crosses val="autoZero"/>
        <c:auto val="1"/>
        <c:lblAlgn val="ctr"/>
        <c:lblOffset val="100"/>
        <c:noMultiLvlLbl val="0"/>
      </c:catAx>
      <c:valAx>
        <c:axId val="13660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59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ArsHom!$B$9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ArsHom!$A$10:$A$17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ArsHom!$B$10:$B$17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11-45E2-B6AC-A9D8C898B923}"/>
            </c:ext>
          </c:extLst>
        </c:ser>
        <c:ser>
          <c:idx val="1"/>
          <c:order val="1"/>
          <c:tx>
            <c:strRef>
              <c:f>ArsHom!$C$9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ArsHom!$A$10:$A$17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ArsHom!$C$10:$C$17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11-45E2-B6AC-A9D8C898B9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6279552"/>
        <c:axId val="136281088"/>
      </c:barChart>
      <c:catAx>
        <c:axId val="13627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281088"/>
        <c:crosses val="autoZero"/>
        <c:auto val="1"/>
        <c:lblAlgn val="ctr"/>
        <c:lblOffset val="100"/>
        <c:noMultiLvlLbl val="0"/>
      </c:catAx>
      <c:valAx>
        <c:axId val="13628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27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4.1047661290644051E-3"/>
                  <c:y val="-1.07749331954141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3E-487A-8E19-A8A9E87A1A5D}"/>
                </c:ext>
              </c:extLst>
            </c:dLbl>
            <c:dLbl>
              <c:idx val="5"/>
              <c:layout>
                <c:manualLayout>
                  <c:x val="-1.3682553763548018E-3"/>
                  <c:y val="-2.8014826308076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53E-487A-8E19-A8A9E87A1A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NonIndexCrimes!$B$10:$B$17</c:f>
              <c:numCache>
                <c:formatCode>#,##0</c:formatCode>
                <c:ptCount val="8"/>
                <c:pt idx="0">
                  <c:v>972</c:v>
                </c:pt>
                <c:pt idx="1">
                  <c:v>642</c:v>
                </c:pt>
                <c:pt idx="2">
                  <c:v>1091</c:v>
                </c:pt>
                <c:pt idx="3">
                  <c:v>464</c:v>
                </c:pt>
                <c:pt idx="4">
                  <c:v>2546</c:v>
                </c:pt>
                <c:pt idx="5">
                  <c:v>2109</c:v>
                </c:pt>
                <c:pt idx="6">
                  <c:v>1227</c:v>
                </c:pt>
                <c:pt idx="7">
                  <c:v>1943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6-4C14-9472-BD3F4077FD3E}"/>
            </c:ext>
          </c:extLst>
        </c:ser>
        <c:ser>
          <c:idx val="1"/>
          <c:order val="1"/>
          <c:tx>
            <c:strRef>
              <c:f>NonIndexCrimes!$C$9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NonIndexCrimes!$C$10:$C$17</c:f>
              <c:numCache>
                <c:formatCode>#,##0</c:formatCode>
                <c:ptCount val="8"/>
                <c:pt idx="0">
                  <c:v>830</c:v>
                </c:pt>
                <c:pt idx="1">
                  <c:v>637</c:v>
                </c:pt>
                <c:pt idx="2">
                  <c:v>716</c:v>
                </c:pt>
                <c:pt idx="3">
                  <c:v>421</c:v>
                </c:pt>
                <c:pt idx="4">
                  <c:v>2476</c:v>
                </c:pt>
                <c:pt idx="5">
                  <c:v>2035</c:v>
                </c:pt>
                <c:pt idx="6">
                  <c:v>1159</c:v>
                </c:pt>
                <c:pt idx="7">
                  <c:v>2093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06-4C14-9472-BD3F4077FD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6488448"/>
        <c:axId val="136489984"/>
      </c:barChart>
      <c:catAx>
        <c:axId val="13648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489984"/>
        <c:crosses val="autoZero"/>
        <c:auto val="1"/>
        <c:lblAlgn val="ctr"/>
        <c:lblOffset val="100"/>
        <c:noMultiLvlLbl val="0"/>
      </c:catAx>
      <c:valAx>
        <c:axId val="13648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48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NonIndexCrimes!$B$2</c:f>
              <c:strCache>
                <c:ptCount val="1"/>
                <c:pt idx="0">
                  <c:v>Non-Index Crimes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21-44DE-B35B-7A6EC2843F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NonIndexCrimes!$B$3:$B$4</c:f>
              <c:numCache>
                <c:formatCode>#,##0</c:formatCode>
                <c:ptCount val="2"/>
                <c:pt idx="0">
                  <c:v>10994</c:v>
                </c:pt>
                <c:pt idx="1">
                  <c:v>10367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21-44DE-B35B-7A6EC2843F8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7580928"/>
        <c:axId val="137584000"/>
      </c:barChart>
      <c:catAx>
        <c:axId val="13758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584000"/>
        <c:crosses val="autoZero"/>
        <c:auto val="1"/>
        <c:lblAlgn val="ctr"/>
        <c:lblOffset val="100"/>
        <c:noMultiLvlLbl val="0"/>
      </c:catAx>
      <c:valAx>
        <c:axId val="1375840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580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Attempted / Frustrated Stage of Index Crimes</a:t>
            </a:r>
          </a:p>
          <a:p>
            <a:pPr>
              <a:defRPr/>
            </a:pPr>
            <a:r>
              <a:rPr lang="en-US" sz="1100" dirty="0"/>
              <a:t>(PPO/CPO)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NonIndexCrimes!$B$117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NonIndexCrimes!$A$118:$A$125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NonIndexCrimes!$B$118:$B$125</c:f>
              <c:numCache>
                <c:formatCode>#,##0</c:formatCode>
                <c:ptCount val="8"/>
                <c:pt idx="0">
                  <c:v>92</c:v>
                </c:pt>
                <c:pt idx="1">
                  <c:v>114</c:v>
                </c:pt>
                <c:pt idx="2">
                  <c:v>63</c:v>
                </c:pt>
                <c:pt idx="3">
                  <c:v>17</c:v>
                </c:pt>
                <c:pt idx="4">
                  <c:v>305</c:v>
                </c:pt>
                <c:pt idx="5">
                  <c:v>132</c:v>
                </c:pt>
                <c:pt idx="6">
                  <c:v>60</c:v>
                </c:pt>
                <c:pt idx="7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3-486A-9E3D-3251AEE3D1AC}"/>
            </c:ext>
          </c:extLst>
        </c:ser>
        <c:ser>
          <c:idx val="1"/>
          <c:order val="1"/>
          <c:tx>
            <c:strRef>
              <c:f>NonIndexCrimes!$C$117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NonIndexCrimes!$A$118:$A$125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NonIndexCrimes!$C$118:$C$125</c:f>
              <c:numCache>
                <c:formatCode>#,##0</c:formatCode>
                <c:ptCount val="8"/>
                <c:pt idx="0">
                  <c:v>87</c:v>
                </c:pt>
                <c:pt idx="1">
                  <c:v>115</c:v>
                </c:pt>
                <c:pt idx="2">
                  <c:v>44</c:v>
                </c:pt>
                <c:pt idx="3">
                  <c:v>11</c:v>
                </c:pt>
                <c:pt idx="4">
                  <c:v>289</c:v>
                </c:pt>
                <c:pt idx="5">
                  <c:v>152</c:v>
                </c:pt>
                <c:pt idx="6">
                  <c:v>29</c:v>
                </c:pt>
                <c:pt idx="7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F3-486A-9E3D-3251AEE3D1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7941760"/>
        <c:axId val="137943296"/>
      </c:barChart>
      <c:catAx>
        <c:axId val="13794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43296"/>
        <c:crosses val="autoZero"/>
        <c:auto val="1"/>
        <c:lblAlgn val="ctr"/>
        <c:lblOffset val="100"/>
        <c:noMultiLvlLbl val="0"/>
      </c:catAx>
      <c:valAx>
        <c:axId val="13794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4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Other than Index Crimes</a:t>
            </a:r>
          </a:p>
          <a:p>
            <a:pPr>
              <a:defRPr/>
            </a:pPr>
            <a:r>
              <a:rPr lang="en-US" sz="1100" dirty="0"/>
              <a:t>(PPO/CPO)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NonIndexCrimes!$B$90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NonIndexCrimes!$A$91:$A$98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NonIndexCrimes!$B$91:$B$98</c:f>
              <c:numCache>
                <c:formatCode>#,##0</c:formatCode>
                <c:ptCount val="8"/>
                <c:pt idx="0">
                  <c:v>319</c:v>
                </c:pt>
                <c:pt idx="1">
                  <c:v>190</c:v>
                </c:pt>
                <c:pt idx="2">
                  <c:v>468</c:v>
                </c:pt>
                <c:pt idx="3">
                  <c:v>208</c:v>
                </c:pt>
                <c:pt idx="4">
                  <c:v>709</c:v>
                </c:pt>
                <c:pt idx="5">
                  <c:v>389</c:v>
                </c:pt>
                <c:pt idx="6">
                  <c:v>124</c:v>
                </c:pt>
                <c:pt idx="7">
                  <c:v>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D2-4B93-8EBE-77B83AEA9512}"/>
            </c:ext>
          </c:extLst>
        </c:ser>
        <c:ser>
          <c:idx val="1"/>
          <c:order val="1"/>
          <c:tx>
            <c:strRef>
              <c:f>NonIndexCrimes!$C$90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NonIndexCrimes!$A$91:$A$98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NonIndexCrimes!$C$91:$C$98</c:f>
              <c:numCache>
                <c:formatCode>#,##0</c:formatCode>
                <c:ptCount val="8"/>
                <c:pt idx="0">
                  <c:v>272</c:v>
                </c:pt>
                <c:pt idx="1">
                  <c:v>207</c:v>
                </c:pt>
                <c:pt idx="2">
                  <c:v>232</c:v>
                </c:pt>
                <c:pt idx="3">
                  <c:v>196</c:v>
                </c:pt>
                <c:pt idx="4">
                  <c:v>799</c:v>
                </c:pt>
                <c:pt idx="5">
                  <c:v>313</c:v>
                </c:pt>
                <c:pt idx="6">
                  <c:v>55</c:v>
                </c:pt>
                <c:pt idx="7">
                  <c:v>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D2-4B93-8EBE-77B83AEA95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578880"/>
        <c:axId val="65580416"/>
      </c:barChart>
      <c:catAx>
        <c:axId val="6557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80416"/>
        <c:crosses val="autoZero"/>
        <c:auto val="1"/>
        <c:lblAlgn val="ctr"/>
        <c:lblOffset val="100"/>
        <c:noMultiLvlLbl val="0"/>
      </c:catAx>
      <c:valAx>
        <c:axId val="6558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7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Other than Index Crimes </a:t>
            </a:r>
          </a:p>
          <a:p>
            <a:pPr>
              <a:defRPr/>
            </a:pPr>
            <a:r>
              <a:rPr lang="en-US" sz="1100" dirty="0"/>
              <a:t>(PRO6)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NonIndexCrimes!$B$84</c:f>
              <c:strCache>
                <c:ptCount val="1"/>
                <c:pt idx="0">
                  <c:v>Other than Index Crimes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405-423C-9FEF-E850B19B53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NonIndexCrimes!$A$85:$A$86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NonIndexCrimes!$B$85:$B$86</c:f>
              <c:numCache>
                <c:formatCode>#,##0</c:formatCode>
                <c:ptCount val="2"/>
                <c:pt idx="0">
                  <c:v>3316</c:v>
                </c:pt>
                <c:pt idx="1">
                  <c:v>3047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05-423C-9FEF-E850B19B53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860352"/>
        <c:axId val="132976640"/>
      </c:barChart>
      <c:catAx>
        <c:axId val="6586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976640"/>
        <c:crosses val="autoZero"/>
        <c:auto val="1"/>
        <c:lblAlgn val="ctr"/>
        <c:lblOffset val="100"/>
        <c:noMultiLvlLbl val="0"/>
      </c:catAx>
      <c:valAx>
        <c:axId val="13297664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60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Attempted / Frustrated Stage of Index Crimes</a:t>
            </a:r>
          </a:p>
          <a:p>
            <a:pPr>
              <a:defRPr/>
            </a:pPr>
            <a:r>
              <a:rPr lang="en-US" sz="1100" dirty="0"/>
              <a:t>(PRO6)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NonIndexCrimes!$B$111</c:f>
              <c:strCache>
                <c:ptCount val="1"/>
                <c:pt idx="0">
                  <c:v>Attempted Stage of Index Crimes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BA-4465-A9F7-19856A0936E6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0BA-4465-A9F7-19856A0936E6}"/>
                </c:ext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BA-4465-A9F7-19856A0936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NonIndexCrimes!$A$112:$A$113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NonIndexCrimes!$B$112:$B$113</c:f>
              <c:numCache>
                <c:formatCode>#,##0</c:formatCode>
                <c:ptCount val="2"/>
                <c:pt idx="0">
                  <c:v>879</c:v>
                </c:pt>
                <c:pt idx="1">
                  <c:v>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BA-4465-A9F7-19856A0936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029248"/>
        <c:axId val="133031040"/>
      </c:barChart>
      <c:catAx>
        <c:axId val="13302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031040"/>
        <c:crosses val="autoZero"/>
        <c:auto val="1"/>
        <c:lblAlgn val="ctr"/>
        <c:lblOffset val="100"/>
        <c:noMultiLvlLbl val="0"/>
      </c:catAx>
      <c:valAx>
        <c:axId val="13303104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02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Police Operations</a:t>
            </a:r>
          </a:p>
          <a:p>
            <a:pPr>
              <a:defRPr/>
            </a:pPr>
            <a:r>
              <a:rPr lang="en-US" sz="1100" dirty="0"/>
              <a:t>(PPO/CPO)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NonIndexCrimes!$B$36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NonIndexCrimes!$A$37:$A$44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NonIndexCrimes!$B$37:$B$44</c:f>
              <c:numCache>
                <c:formatCode>#,##0</c:formatCode>
                <c:ptCount val="8"/>
                <c:pt idx="0">
                  <c:v>148</c:v>
                </c:pt>
                <c:pt idx="1">
                  <c:v>199</c:v>
                </c:pt>
                <c:pt idx="2">
                  <c:v>160</c:v>
                </c:pt>
                <c:pt idx="3">
                  <c:v>123</c:v>
                </c:pt>
                <c:pt idx="4">
                  <c:v>607</c:v>
                </c:pt>
                <c:pt idx="5">
                  <c:v>1040</c:v>
                </c:pt>
                <c:pt idx="6">
                  <c:v>861</c:v>
                </c:pt>
                <c:pt idx="7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40-4809-A019-ABFDC24DDAA6}"/>
            </c:ext>
          </c:extLst>
        </c:ser>
        <c:ser>
          <c:idx val="1"/>
          <c:order val="1"/>
          <c:tx>
            <c:strRef>
              <c:f>NonIndexCrimes!$C$36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2.5798831881708902E-3"/>
                  <c:y val="-4.32805719306065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E4-44CC-A23A-A0B62A2DD4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NonIndexCrimes!$A$37:$A$44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NonIndexCrimes!$C$37:$C$44</c:f>
              <c:numCache>
                <c:formatCode>#,##0</c:formatCode>
                <c:ptCount val="8"/>
                <c:pt idx="0">
                  <c:v>140</c:v>
                </c:pt>
                <c:pt idx="1">
                  <c:v>153</c:v>
                </c:pt>
                <c:pt idx="2">
                  <c:v>119</c:v>
                </c:pt>
                <c:pt idx="3">
                  <c:v>66</c:v>
                </c:pt>
                <c:pt idx="4">
                  <c:v>518</c:v>
                </c:pt>
                <c:pt idx="5">
                  <c:v>1064</c:v>
                </c:pt>
                <c:pt idx="6">
                  <c:v>976</c:v>
                </c:pt>
                <c:pt idx="7">
                  <c:v>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40-4809-A019-ABFDC24DDA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667072"/>
        <c:axId val="133685248"/>
      </c:barChart>
      <c:catAx>
        <c:axId val="13366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685248"/>
        <c:crosses val="autoZero"/>
        <c:auto val="1"/>
        <c:lblAlgn val="ctr"/>
        <c:lblOffset val="100"/>
        <c:noMultiLvlLbl val="0"/>
      </c:catAx>
      <c:valAx>
        <c:axId val="13368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66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Other Violations of Special Laws</a:t>
            </a:r>
          </a:p>
          <a:p>
            <a:pPr>
              <a:defRPr/>
            </a:pPr>
            <a:r>
              <a:rPr lang="en-US" sz="1100" dirty="0"/>
              <a:t>(PPO/CPO)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NonIndexCrimes!$B$63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NonIndexCrimes!$A$64:$A$71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NonIndexCrimes!$B$64:$B$71</c:f>
              <c:numCache>
                <c:formatCode>#,##0</c:formatCode>
                <c:ptCount val="8"/>
                <c:pt idx="0">
                  <c:v>413</c:v>
                </c:pt>
                <c:pt idx="1">
                  <c:v>139</c:v>
                </c:pt>
                <c:pt idx="2">
                  <c:v>400</c:v>
                </c:pt>
                <c:pt idx="3">
                  <c:v>116</c:v>
                </c:pt>
                <c:pt idx="4">
                  <c:v>925</c:v>
                </c:pt>
                <c:pt idx="5">
                  <c:v>548</c:v>
                </c:pt>
                <c:pt idx="6">
                  <c:v>182</c:v>
                </c:pt>
                <c:pt idx="7">
                  <c:v>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77-4EAE-8DA9-B6DC63A2705A}"/>
            </c:ext>
          </c:extLst>
        </c:ser>
        <c:ser>
          <c:idx val="1"/>
          <c:order val="1"/>
          <c:tx>
            <c:strRef>
              <c:f>NonIndexCrimes!$C$63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NonIndexCrimes!$A$64:$A$71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NonIndexCrimes!$C$64:$C$71</c:f>
              <c:numCache>
                <c:formatCode>#,##0</c:formatCode>
                <c:ptCount val="8"/>
                <c:pt idx="0">
                  <c:v>331</c:v>
                </c:pt>
                <c:pt idx="1">
                  <c:v>162</c:v>
                </c:pt>
                <c:pt idx="2">
                  <c:v>321</c:v>
                </c:pt>
                <c:pt idx="3">
                  <c:v>148</c:v>
                </c:pt>
                <c:pt idx="4">
                  <c:v>870</c:v>
                </c:pt>
                <c:pt idx="5">
                  <c:v>506</c:v>
                </c:pt>
                <c:pt idx="6">
                  <c:v>99</c:v>
                </c:pt>
                <c:pt idx="7">
                  <c:v>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77-4EAE-8DA9-B6DC63A270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537152"/>
        <c:axId val="133538944"/>
      </c:barChart>
      <c:catAx>
        <c:axId val="13353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38944"/>
        <c:crosses val="autoZero"/>
        <c:auto val="1"/>
        <c:lblAlgn val="ctr"/>
        <c:lblOffset val="100"/>
        <c:noMultiLvlLbl val="0"/>
      </c:catAx>
      <c:valAx>
        <c:axId val="13353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3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Police Operations</a:t>
            </a:r>
          </a:p>
          <a:p>
            <a:pPr>
              <a:defRPr/>
            </a:pPr>
            <a:r>
              <a:rPr lang="en-US" sz="1100" dirty="0"/>
              <a:t>(PRO6)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NonIndexCrimes!$B$30</c:f>
              <c:strCache>
                <c:ptCount val="1"/>
                <c:pt idx="0">
                  <c:v>Police Operations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90-492A-A8BC-64586ABA89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NonIndexCrimes!$A$31:$A$32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NonIndexCrimes!$B$31:$B$32</c:f>
              <c:numCache>
                <c:formatCode>#,##0</c:formatCode>
                <c:ptCount val="2"/>
                <c:pt idx="0">
                  <c:v>3392</c:v>
                </c:pt>
                <c:pt idx="1">
                  <c:v>3272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90-492A-A8BC-64586ABA890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552384"/>
        <c:axId val="137176576"/>
      </c:barChart>
      <c:catAx>
        <c:axId val="13355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176576"/>
        <c:crosses val="autoZero"/>
        <c:auto val="1"/>
        <c:lblAlgn val="ctr"/>
        <c:lblOffset val="100"/>
        <c:noMultiLvlLbl val="0"/>
      </c:catAx>
      <c:valAx>
        <c:axId val="13717657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5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Other Violations in Special Laws</a:t>
            </a:r>
          </a:p>
          <a:p>
            <a:pPr>
              <a:defRPr/>
            </a:pPr>
            <a:r>
              <a:rPr lang="en-US" sz="1100" dirty="0"/>
              <a:t>(PRO6)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NonIndexCrimes!$B$57</c:f>
              <c:strCache>
                <c:ptCount val="1"/>
                <c:pt idx="0">
                  <c:v>Other Violations in Special Laws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9A-4E41-8E3E-F1FF94E0997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NonIndexCrimes!$A$58:$A$59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NonIndexCrimes!$B$58:$B$59</c:f>
              <c:numCache>
                <c:formatCode>#,##0</c:formatCode>
                <c:ptCount val="2"/>
                <c:pt idx="0">
                  <c:v>3407</c:v>
                </c:pt>
                <c:pt idx="1">
                  <c:v>3223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9A-4E41-8E3E-F1FF94E099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7210112"/>
        <c:axId val="137217536"/>
      </c:barChart>
      <c:catAx>
        <c:axId val="13721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217536"/>
        <c:crosses val="autoZero"/>
        <c:auto val="1"/>
        <c:lblAlgn val="ctr"/>
        <c:lblOffset val="100"/>
        <c:noMultiLvlLbl val="0"/>
      </c:catAx>
      <c:valAx>
        <c:axId val="1372175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210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576443569553803E-2"/>
          <c:y val="3.140747410653779E-2"/>
          <c:w val="0.94096522309711284"/>
          <c:h val="0.810971277426435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PoliceOps!$B$7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PoliceOps!$A$8:$A$12</c:f>
              <c:strCache>
                <c:ptCount val="5"/>
                <c:pt idx="0">
                  <c:v>Illegal Drugs</c:v>
                </c:pt>
                <c:pt idx="1">
                  <c:v>Illegal Gambling</c:v>
                </c:pt>
                <c:pt idx="2">
                  <c:v>Illegal Posession of Firearms</c:v>
                </c:pt>
                <c:pt idx="3">
                  <c:v>Illegal Logging</c:v>
                </c:pt>
                <c:pt idx="4">
                  <c:v>Illegal Fishing</c:v>
                </c:pt>
              </c:strCache>
            </c:strRef>
          </c:cat>
          <c:val>
            <c:numRef>
              <c:f>PoliceOps!$B$8:$B$12</c:f>
              <c:numCache>
                <c:formatCode>#,##0</c:formatCode>
                <c:ptCount val="5"/>
                <c:pt idx="0">
                  <c:v>1349</c:v>
                </c:pt>
                <c:pt idx="1">
                  <c:v>1193</c:v>
                </c:pt>
                <c:pt idx="2">
                  <c:v>676</c:v>
                </c:pt>
                <c:pt idx="3">
                  <c:v>31</c:v>
                </c:pt>
                <c:pt idx="4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2-4DB4-91B8-9EED7220E0F8}"/>
            </c:ext>
          </c:extLst>
        </c:ser>
        <c:ser>
          <c:idx val="1"/>
          <c:order val="1"/>
          <c:tx>
            <c:strRef>
              <c:f>PoliceOps!$C$7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PoliceOps!$A$8:$A$12</c:f>
              <c:strCache>
                <c:ptCount val="5"/>
                <c:pt idx="0">
                  <c:v>Illegal Drugs</c:v>
                </c:pt>
                <c:pt idx="1">
                  <c:v>Illegal Gambling</c:v>
                </c:pt>
                <c:pt idx="2">
                  <c:v>Illegal Posession of Firearms</c:v>
                </c:pt>
                <c:pt idx="3">
                  <c:v>Illegal Logging</c:v>
                </c:pt>
                <c:pt idx="4">
                  <c:v>Illegal Fishing</c:v>
                </c:pt>
              </c:strCache>
            </c:strRef>
          </c:cat>
          <c:val>
            <c:numRef>
              <c:f>PoliceOps!$C$8:$C$12</c:f>
              <c:numCache>
                <c:formatCode>#,##0</c:formatCode>
                <c:ptCount val="5"/>
                <c:pt idx="0">
                  <c:v>1696</c:v>
                </c:pt>
                <c:pt idx="1">
                  <c:v>868</c:v>
                </c:pt>
                <c:pt idx="2">
                  <c:v>585</c:v>
                </c:pt>
                <c:pt idx="3">
                  <c:v>35</c:v>
                </c:pt>
                <c:pt idx="4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82-4DB4-91B8-9EED7220E0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6849280"/>
        <c:axId val="136850816"/>
      </c:barChart>
      <c:catAx>
        <c:axId val="1368492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6850816"/>
        <c:crosses val="autoZero"/>
        <c:auto val="1"/>
        <c:lblAlgn val="ctr"/>
        <c:lblOffset val="100"/>
        <c:noMultiLvlLbl val="0"/>
      </c:catAx>
      <c:valAx>
        <c:axId val="13685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84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080578606109764E-2"/>
          <c:y val="9.5283392448829232E-2"/>
          <c:w val="0.93886861225398743"/>
          <c:h val="0.7001426436336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Drugs!$B$9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Drugs!$A$10:$A$17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Drugs!$B$10:$B$17</c:f>
              <c:numCache>
                <c:formatCode>#,##0</c:formatCode>
                <c:ptCount val="8"/>
                <c:pt idx="0">
                  <c:v>38</c:v>
                </c:pt>
                <c:pt idx="1">
                  <c:v>75</c:v>
                </c:pt>
                <c:pt idx="2">
                  <c:v>84</c:v>
                </c:pt>
                <c:pt idx="3">
                  <c:v>17</c:v>
                </c:pt>
                <c:pt idx="4">
                  <c:v>118</c:v>
                </c:pt>
                <c:pt idx="5">
                  <c:v>449</c:v>
                </c:pt>
                <c:pt idx="6">
                  <c:v>392</c:v>
                </c:pt>
                <c:pt idx="7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5A-4786-A884-6191E9FE73E4}"/>
            </c:ext>
          </c:extLst>
        </c:ser>
        <c:ser>
          <c:idx val="1"/>
          <c:order val="1"/>
          <c:tx>
            <c:strRef>
              <c:f>Drugs!$C$9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Drugs!$A$10:$A$17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Drugs!$C$10:$C$17</c:f>
              <c:numCache>
                <c:formatCode>#,##0</c:formatCode>
                <c:ptCount val="8"/>
                <c:pt idx="0">
                  <c:v>66</c:v>
                </c:pt>
                <c:pt idx="1">
                  <c:v>24</c:v>
                </c:pt>
                <c:pt idx="2">
                  <c:v>74</c:v>
                </c:pt>
                <c:pt idx="3">
                  <c:v>11</c:v>
                </c:pt>
                <c:pt idx="4">
                  <c:v>110</c:v>
                </c:pt>
                <c:pt idx="5">
                  <c:v>633</c:v>
                </c:pt>
                <c:pt idx="6">
                  <c:v>590</c:v>
                </c:pt>
                <c:pt idx="7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5A-4786-A884-6191E9FE73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7356800"/>
        <c:axId val="137358336"/>
      </c:barChart>
      <c:catAx>
        <c:axId val="13735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358336"/>
        <c:crosses val="autoZero"/>
        <c:auto val="1"/>
        <c:lblAlgn val="ctr"/>
        <c:lblOffset val="100"/>
        <c:noMultiLvlLbl val="0"/>
      </c:catAx>
      <c:valAx>
        <c:axId val="13735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35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Drugs!$B$2</c:f>
              <c:strCache>
                <c:ptCount val="1"/>
                <c:pt idx="0">
                  <c:v>Illegal Drugs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1B-40E9-9188-1DBB174A31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Drugs!$A$3:$A$4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Drugs!$B$3:$B$4</c:f>
              <c:numCache>
                <c:formatCode>#,##0</c:formatCode>
                <c:ptCount val="2"/>
                <c:pt idx="0">
                  <c:v>1349</c:v>
                </c:pt>
                <c:pt idx="1">
                  <c:v>1696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1B-40E9-9188-1DBB174A31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8875264"/>
        <c:axId val="138878336"/>
      </c:barChart>
      <c:catAx>
        <c:axId val="1388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78336"/>
        <c:crosses val="autoZero"/>
        <c:auto val="1"/>
        <c:lblAlgn val="ctr"/>
        <c:lblOffset val="100"/>
        <c:noMultiLvlLbl val="0"/>
      </c:catAx>
      <c:valAx>
        <c:axId val="1388783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75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Gambling!$B$9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Gambling!$A$10:$A$17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Gambling!$B$10:$B$17</c:f>
              <c:numCache>
                <c:formatCode>#,##0</c:formatCode>
                <c:ptCount val="8"/>
                <c:pt idx="0">
                  <c:v>78</c:v>
                </c:pt>
                <c:pt idx="1">
                  <c:v>39</c:v>
                </c:pt>
                <c:pt idx="2">
                  <c:v>30</c:v>
                </c:pt>
                <c:pt idx="3">
                  <c:v>16</c:v>
                </c:pt>
                <c:pt idx="4">
                  <c:v>236</c:v>
                </c:pt>
                <c:pt idx="5">
                  <c:v>365</c:v>
                </c:pt>
                <c:pt idx="6">
                  <c:v>373</c:v>
                </c:pt>
                <c:pt idx="7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08-4977-8D0F-80A7B8766EE3}"/>
            </c:ext>
          </c:extLst>
        </c:ser>
        <c:ser>
          <c:idx val="1"/>
          <c:order val="1"/>
          <c:tx>
            <c:strRef>
              <c:f>Gambling!$C$9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Gambling!$A$10:$A$17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Gambling!$C$10:$C$17</c:f>
              <c:numCache>
                <c:formatCode>#,##0</c:formatCode>
                <c:ptCount val="8"/>
                <c:pt idx="0">
                  <c:v>41</c:v>
                </c:pt>
                <c:pt idx="1">
                  <c:v>34</c:v>
                </c:pt>
                <c:pt idx="2">
                  <c:v>9</c:v>
                </c:pt>
                <c:pt idx="3">
                  <c:v>19</c:v>
                </c:pt>
                <c:pt idx="4">
                  <c:v>160</c:v>
                </c:pt>
                <c:pt idx="5">
                  <c:v>256</c:v>
                </c:pt>
                <c:pt idx="6">
                  <c:v>314</c:v>
                </c:pt>
                <c:pt idx="7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08-4977-8D0F-80A7B8766E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602688"/>
        <c:axId val="65603840"/>
      </c:barChart>
      <c:catAx>
        <c:axId val="6560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03840"/>
        <c:crosses val="autoZero"/>
        <c:auto val="1"/>
        <c:lblAlgn val="ctr"/>
        <c:lblOffset val="100"/>
        <c:noMultiLvlLbl val="0"/>
      </c:catAx>
      <c:valAx>
        <c:axId val="6560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0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Gambling!$B$2</c:f>
              <c:strCache>
                <c:ptCount val="1"/>
                <c:pt idx="0">
                  <c:v>Illegal Gambling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80-4CB7-A723-62E7430368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Gambling!$A$3:$A$4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Gambling!$B$3:$B$4</c:f>
              <c:numCache>
                <c:formatCode>#,##0</c:formatCode>
                <c:ptCount val="2"/>
                <c:pt idx="0">
                  <c:v>1193</c:v>
                </c:pt>
                <c:pt idx="1">
                  <c:v>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80-4CB7-A723-62E7430368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633664"/>
        <c:axId val="122362496"/>
      </c:barChart>
      <c:catAx>
        <c:axId val="6563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362496"/>
        <c:crosses val="autoZero"/>
        <c:auto val="1"/>
        <c:lblAlgn val="ctr"/>
        <c:lblOffset val="100"/>
        <c:noMultiLvlLbl val="0"/>
      </c:catAx>
      <c:valAx>
        <c:axId val="12236249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33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Firearms!$B$9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Firearms!$A$10:$A$17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Firearms!$B$10:$B$17</c:f>
              <c:numCache>
                <c:formatCode>#,##0</c:formatCode>
                <c:ptCount val="8"/>
                <c:pt idx="0">
                  <c:v>29</c:v>
                </c:pt>
                <c:pt idx="1">
                  <c:v>64</c:v>
                </c:pt>
                <c:pt idx="2">
                  <c:v>44</c:v>
                </c:pt>
                <c:pt idx="3">
                  <c:v>12</c:v>
                </c:pt>
                <c:pt idx="4">
                  <c:v>211</c:v>
                </c:pt>
                <c:pt idx="5">
                  <c:v>199</c:v>
                </c:pt>
                <c:pt idx="6">
                  <c:v>95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27-4700-B0F0-09852A0FDB27}"/>
            </c:ext>
          </c:extLst>
        </c:ser>
        <c:ser>
          <c:idx val="1"/>
          <c:order val="1"/>
          <c:tx>
            <c:strRef>
              <c:f>Firearms!$C$9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Firearms!$A$10:$A$17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Firearms!$C$10:$C$17</c:f>
              <c:numCache>
                <c:formatCode>#,##0</c:formatCode>
                <c:ptCount val="8"/>
                <c:pt idx="0">
                  <c:v>24</c:v>
                </c:pt>
                <c:pt idx="1">
                  <c:v>75</c:v>
                </c:pt>
                <c:pt idx="2">
                  <c:v>34</c:v>
                </c:pt>
                <c:pt idx="3">
                  <c:v>15</c:v>
                </c:pt>
                <c:pt idx="4">
                  <c:v>188</c:v>
                </c:pt>
                <c:pt idx="5">
                  <c:v>165</c:v>
                </c:pt>
                <c:pt idx="6">
                  <c:v>72</c:v>
                </c:pt>
                <c:pt idx="7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27-4700-B0F0-09852A0FDB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9362432"/>
        <c:axId val="89363968"/>
      </c:barChart>
      <c:catAx>
        <c:axId val="8936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363968"/>
        <c:crosses val="autoZero"/>
        <c:auto val="1"/>
        <c:lblAlgn val="ctr"/>
        <c:lblOffset val="100"/>
        <c:noMultiLvlLbl val="0"/>
      </c:catAx>
      <c:valAx>
        <c:axId val="8936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36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Firearms!$B$2</c:f>
              <c:strCache>
                <c:ptCount val="1"/>
                <c:pt idx="0">
                  <c:v>Illegal Possession of Firearms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829-4D16-B924-A6FFD30D37F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Firearms!$A$3:$A$4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Firearms!$B$3:$B$4</c:f>
              <c:numCache>
                <c:formatCode>#,##0</c:formatCode>
                <c:ptCount val="2"/>
                <c:pt idx="0">
                  <c:v>676</c:v>
                </c:pt>
                <c:pt idx="1">
                  <c:v>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29-4D16-B924-A6FFD30D37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385408"/>
        <c:axId val="132401024"/>
      </c:barChart>
      <c:catAx>
        <c:axId val="13238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401024"/>
        <c:crosses val="autoZero"/>
        <c:auto val="1"/>
        <c:lblAlgn val="ctr"/>
        <c:lblOffset val="100"/>
        <c:noMultiLvlLbl val="0"/>
      </c:catAx>
      <c:valAx>
        <c:axId val="13240102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38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Logging!$B$9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Logging!$A$10:$A$17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Logging!$B$10:$B$17</c:f>
              <c:numCache>
                <c:formatCode>#,##0</c:formatCode>
                <c:ptCount val="8"/>
                <c:pt idx="0">
                  <c:v>3</c:v>
                </c:pt>
                <c:pt idx="1">
                  <c:v>19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6-472B-8A85-54CCBE81F08C}"/>
            </c:ext>
          </c:extLst>
        </c:ser>
        <c:ser>
          <c:idx val="1"/>
          <c:order val="1"/>
          <c:tx>
            <c:strRef>
              <c:f>Logging!$C$9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Logging!$A$10:$A$17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Logging!$C$10:$C$17</c:f>
              <c:numCache>
                <c:formatCode>#,##0</c:formatCode>
                <c:ptCount val="8"/>
                <c:pt idx="0">
                  <c:v>9</c:v>
                </c:pt>
                <c:pt idx="1">
                  <c:v>15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96-472B-8A85-54CCBE81F0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867968"/>
        <c:axId val="134869760"/>
      </c:barChart>
      <c:catAx>
        <c:axId val="13486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869760"/>
        <c:crosses val="autoZero"/>
        <c:auto val="1"/>
        <c:lblAlgn val="ctr"/>
        <c:lblOffset val="100"/>
        <c:noMultiLvlLbl val="0"/>
      </c:catAx>
      <c:valAx>
        <c:axId val="13486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86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Logging!$B$2</c:f>
              <c:strCache>
                <c:ptCount val="1"/>
                <c:pt idx="0">
                  <c:v>Illegal Logging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7F-43F9-8692-8901BB2F93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Logging!$A$3:$A$4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Logging!$B$3:$B$4</c:f>
              <c:numCache>
                <c:formatCode>#,##0</c:formatCode>
                <c:ptCount val="2"/>
                <c:pt idx="0">
                  <c:v>31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7F-43F9-8692-8901BB2F93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161728"/>
        <c:axId val="135185536"/>
      </c:barChart>
      <c:catAx>
        <c:axId val="13516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185536"/>
        <c:crosses val="autoZero"/>
        <c:auto val="1"/>
        <c:lblAlgn val="ctr"/>
        <c:lblOffset val="100"/>
        <c:noMultiLvlLbl val="0"/>
      </c:catAx>
      <c:valAx>
        <c:axId val="1351855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16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PPO/CPO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Fishing!$B$9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Fishing!$A$10:$A$17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Fishing!$B$10:$B$17</c:f>
              <c:numCache>
                <c:formatCode>#,##0</c:formatCode>
                <c:ptCount val="8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77</c:v>
                </c:pt>
                <c:pt idx="4">
                  <c:v>40</c:v>
                </c:pt>
                <c:pt idx="5">
                  <c:v>22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D-4C83-84E8-AE473916DBC9}"/>
            </c:ext>
          </c:extLst>
        </c:ser>
        <c:ser>
          <c:idx val="1"/>
          <c:order val="1"/>
          <c:tx>
            <c:strRef>
              <c:f>Fishing!$C$9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Fishing!$A$10:$A$17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Fishing!$C$10:$C$17</c:f>
              <c:numCache>
                <c:formatCode>#,##0</c:formatCode>
                <c:ptCount val="8"/>
                <c:pt idx="0">
                  <c:v>0</c:v>
                </c:pt>
                <c:pt idx="1">
                  <c:v>5</c:v>
                </c:pt>
                <c:pt idx="2">
                  <c:v>2</c:v>
                </c:pt>
                <c:pt idx="3">
                  <c:v>21</c:v>
                </c:pt>
                <c:pt idx="4">
                  <c:v>52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9D-4C83-84E8-AE473916DB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6820992"/>
        <c:axId val="136822784"/>
      </c:barChart>
      <c:catAx>
        <c:axId val="13682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822784"/>
        <c:crosses val="autoZero"/>
        <c:auto val="1"/>
        <c:lblAlgn val="ctr"/>
        <c:lblOffset val="100"/>
        <c:noMultiLvlLbl val="0"/>
      </c:catAx>
      <c:valAx>
        <c:axId val="13682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82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Fishing!$B$2</c:f>
              <c:strCache>
                <c:ptCount val="1"/>
                <c:pt idx="0">
                  <c:v>Illegal Fishing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9BD-4512-A055-F1B0477B9B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Fishing!$A$3:$A$4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Fishing!$B$3:$B$4</c:f>
              <c:numCache>
                <c:formatCode>#,##0</c:formatCode>
                <c:ptCount val="2"/>
                <c:pt idx="0">
                  <c:v>143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BD-4512-A055-F1B0477B9B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6680576"/>
        <c:axId val="136683904"/>
      </c:barChart>
      <c:catAx>
        <c:axId val="13668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683904"/>
        <c:crosses val="autoZero"/>
        <c:auto val="1"/>
        <c:lblAlgn val="ctr"/>
        <c:lblOffset val="100"/>
        <c:noMultiLvlLbl val="0"/>
      </c:catAx>
      <c:valAx>
        <c:axId val="13668390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68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AMCR</a:t>
            </a:r>
          </a:p>
          <a:p>
            <a:pPr>
              <a:defRPr/>
            </a:pPr>
            <a:r>
              <a:rPr lang="en-US" sz="1400" dirty="0"/>
              <a:t>(Peace and Order)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AMCR!$B$9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10455289944634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12-4A99-BBBD-9CF87AAE75DC}"/>
                </c:ext>
              </c:extLst>
            </c:dLbl>
            <c:dLbl>
              <c:idx val="1"/>
              <c:layout>
                <c:manualLayout>
                  <c:x val="-2.452690463838476E-17"/>
                  <c:y val="-4.25379408287195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12-4A99-BBBD-9CF87AAE75DC}"/>
                </c:ext>
              </c:extLst>
            </c:dLbl>
            <c:dLbl>
              <c:idx val="3"/>
              <c:layout>
                <c:manualLayout>
                  <c:x val="-1.2040619551501094E-2"/>
                  <c:y val="4.25379408287194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A24-4D01-95AE-AEF9E0D028EF}"/>
                </c:ext>
              </c:extLst>
            </c:dLbl>
            <c:dLbl>
              <c:idx val="6"/>
              <c:layout>
                <c:manualLayout>
                  <c:x val="1.3378466168332641E-3"/>
                  <c:y val="-4.67917349115914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A22-485B-93DD-497CBF0E8AD9}"/>
                </c:ext>
              </c:extLst>
            </c:dLbl>
            <c:dLbl>
              <c:idx val="7"/>
              <c:layout>
                <c:manualLayout>
                  <c:x val="-5.3513864673337434E-3"/>
                  <c:y val="1.27613822486158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12-4A99-BBBD-9CF87AAE75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AMCR!$A$10:$A$17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AMCR!$B$10:$B$17</c:f>
              <c:numCache>
                <c:formatCode>#,##0.00</c:formatCode>
                <c:ptCount val="8"/>
                <c:pt idx="0">
                  <c:v>19.490454773604938</c:v>
                </c:pt>
                <c:pt idx="1">
                  <c:v>11.44098140493619</c:v>
                </c:pt>
                <c:pt idx="2">
                  <c:v>17.241694869004714</c:v>
                </c:pt>
                <c:pt idx="3">
                  <c:v>28.83882903471542</c:v>
                </c:pt>
                <c:pt idx="4">
                  <c:v>14.155569959181911</c:v>
                </c:pt>
                <c:pt idx="5">
                  <c:v>10.037987091262741</c:v>
                </c:pt>
                <c:pt idx="6">
                  <c:v>26.139911516047231</c:v>
                </c:pt>
                <c:pt idx="7">
                  <c:v>49.009315481429475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67-4E6C-84FB-BF970B4B3256}"/>
            </c:ext>
          </c:extLst>
        </c:ser>
        <c:ser>
          <c:idx val="1"/>
          <c:order val="1"/>
          <c:tx>
            <c:strRef>
              <c:f>AMCR!$C$9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5.351386467333841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1C-4BAE-9524-2E5C4349C1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AMCR!$A$10:$A$17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AMCR!$C$10:$C$17</c:f>
              <c:numCache>
                <c:formatCode>#,##0.00</c:formatCode>
                <c:ptCount val="8"/>
                <c:pt idx="0">
                  <c:v>15.840298932611788</c:v>
                </c:pt>
                <c:pt idx="1">
                  <c:v>11.468189446327242</c:v>
                </c:pt>
                <c:pt idx="2">
                  <c:v>11.355808683325179</c:v>
                </c:pt>
                <c:pt idx="3">
                  <c:v>26.526281423441073</c:v>
                </c:pt>
                <c:pt idx="4">
                  <c:v>13.444111503694431</c:v>
                </c:pt>
                <c:pt idx="5">
                  <c:v>9.0677962984875027</c:v>
                </c:pt>
                <c:pt idx="6">
                  <c:v>21.489684669526696</c:v>
                </c:pt>
                <c:pt idx="7">
                  <c:v>51.713399602835437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67-4E6C-84FB-BF970B4B32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7965952"/>
        <c:axId val="137967488"/>
      </c:barChart>
      <c:catAx>
        <c:axId val="13796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67488"/>
        <c:crosses val="autoZero"/>
        <c:auto val="1"/>
        <c:lblAlgn val="ctr"/>
        <c:lblOffset val="100"/>
        <c:noMultiLvlLbl val="0"/>
      </c:catAx>
      <c:valAx>
        <c:axId val="13796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6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AMCR</a:t>
            </a:r>
          </a:p>
          <a:p>
            <a:pPr>
              <a:defRPr/>
            </a:pPr>
            <a:r>
              <a:rPr lang="en-US" sz="1400" dirty="0"/>
              <a:t>(Public Safety)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AMCR!$B$37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09539096633301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ED-4E06-8225-9648EC36415B}"/>
                </c:ext>
              </c:extLst>
            </c:dLbl>
            <c:dLbl>
              <c:idx val="2"/>
              <c:layout>
                <c:manualLayout>
                  <c:x val="2.6756935155305048E-3"/>
                  <c:y val="-6.63298064214216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5ED-4E06-8225-9648EC36415B}"/>
                </c:ext>
              </c:extLst>
            </c:dLbl>
            <c:dLbl>
              <c:idx val="6"/>
              <c:layout>
                <c:manualLayout>
                  <c:x val="-4.013540273295757E-3"/>
                  <c:y val="-4.86418580423759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13-4669-AC68-497FEB0B0B17}"/>
                </c:ext>
              </c:extLst>
            </c:dLbl>
            <c:dLbl>
              <c:idx val="7"/>
              <c:layout>
                <c:manualLayout>
                  <c:x val="-8.0270805465917101E-3"/>
                  <c:y val="2.65319225685686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F18-40FC-882E-73B6CE9B7F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AMCR!$A$38:$A$45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AMCR!$B$38:$B$45</c:f>
              <c:numCache>
                <c:formatCode>#,##0.00</c:formatCode>
                <c:ptCount val="8"/>
                <c:pt idx="0">
                  <c:v>13.347173622348542</c:v>
                </c:pt>
                <c:pt idx="1">
                  <c:v>5.2919640505590708</c:v>
                </c:pt>
                <c:pt idx="2">
                  <c:v>15.858615606292034</c:v>
                </c:pt>
                <c:pt idx="3">
                  <c:v>8.570029382957884</c:v>
                </c:pt>
                <c:pt idx="4">
                  <c:v>9.6660217745540269</c:v>
                </c:pt>
                <c:pt idx="5">
                  <c:v>4.4292697304150499</c:v>
                </c:pt>
                <c:pt idx="6">
                  <c:v>13.823856171020125</c:v>
                </c:pt>
                <c:pt idx="7">
                  <c:v>102.57845908915135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8-48FE-8548-5F7DCB598986}"/>
            </c:ext>
          </c:extLst>
        </c:ser>
        <c:ser>
          <c:idx val="1"/>
          <c:order val="1"/>
          <c:tx>
            <c:strRef>
              <c:f>AMCR!$C$37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3378467577652524E-3"/>
                  <c:y val="-6.63298064214217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13-4669-AC68-497FEB0B0B17}"/>
                </c:ext>
              </c:extLst>
            </c:dLbl>
            <c:dLbl>
              <c:idx val="3"/>
              <c:layout>
                <c:manualLayout>
                  <c:x val="1.3378467577652523E-2"/>
                  <c:y val="-4.42198709476152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1D-475E-9755-A5066139EFB6}"/>
                </c:ext>
              </c:extLst>
            </c:dLbl>
            <c:dLbl>
              <c:idx val="4"/>
              <c:layout>
                <c:manualLayout>
                  <c:x val="1.3378467577651542E-3"/>
                  <c:y val="-5.30638451371373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ED-4E06-8225-9648EC3641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AMCR!$A$38:$A$45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AMCR!$C$38:$C$45</c:f>
              <c:numCache>
                <c:formatCode>#,##0.00</c:formatCode>
                <c:ptCount val="8"/>
                <c:pt idx="0">
                  <c:v>8.4435680397313266</c:v>
                </c:pt>
                <c:pt idx="1">
                  <c:v>3.8227298154424134</c:v>
                </c:pt>
                <c:pt idx="2">
                  <c:v>16.721740258962352</c:v>
                </c:pt>
                <c:pt idx="3">
                  <c:v>7.9805564624369714</c:v>
                </c:pt>
                <c:pt idx="4">
                  <c:v>13.505444129167492</c:v>
                </c:pt>
                <c:pt idx="5">
                  <c:v>4.3500057767569427</c:v>
                </c:pt>
                <c:pt idx="6">
                  <c:v>4.35430331992377</c:v>
                </c:pt>
                <c:pt idx="7">
                  <c:v>123.80463575456672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C8-48FE-8548-5F7DCB5989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0063104"/>
        <c:axId val="140064640"/>
      </c:barChart>
      <c:catAx>
        <c:axId val="14006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64640"/>
        <c:crosses val="autoZero"/>
        <c:auto val="1"/>
        <c:lblAlgn val="ctr"/>
        <c:lblOffset val="100"/>
        <c:noMultiLvlLbl val="0"/>
      </c:catAx>
      <c:valAx>
        <c:axId val="14006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6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AMCR</a:t>
            </a:r>
          </a:p>
          <a:p>
            <a:pPr>
              <a:defRPr/>
            </a:pPr>
            <a:r>
              <a:rPr lang="en-US" sz="1200" dirty="0"/>
              <a:t>(Peace and Order)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AMCR!$B$2</c:f>
              <c:strCache>
                <c:ptCount val="1"/>
                <c:pt idx="0">
                  <c:v>AMCR (Peace and Order)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64-43D6-B753-612D5BEF9A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AMCR!$A$3:$A$4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AMCR!$B$3:$B$4</c:f>
              <c:numCache>
                <c:formatCode>#,##0.00</c:formatCode>
                <c:ptCount val="2"/>
                <c:pt idx="0">
                  <c:v>16.605759271499899</c:v>
                </c:pt>
                <c:pt idx="1">
                  <c:v>14.990989437241049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64-43D6-B753-612D5BEF9A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0090368"/>
        <c:axId val="140159232"/>
      </c:barChart>
      <c:catAx>
        <c:axId val="14009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159232"/>
        <c:crosses val="autoZero"/>
        <c:auto val="1"/>
        <c:lblAlgn val="ctr"/>
        <c:lblOffset val="100"/>
        <c:noMultiLvlLbl val="0"/>
      </c:catAx>
      <c:valAx>
        <c:axId val="1401592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90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AMCR </a:t>
            </a:r>
          </a:p>
          <a:p>
            <a:pPr>
              <a:defRPr/>
            </a:pPr>
            <a:r>
              <a:rPr lang="en-US" sz="1100" dirty="0"/>
              <a:t>(Public Safety)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AMCR!$B$30</c:f>
              <c:strCache>
                <c:ptCount val="1"/>
                <c:pt idx="0">
                  <c:v>AMCR (Public Safety)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solidFill>
                  <a:srgbClr val="FF66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63-474E-A93E-F51DD12217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AMCR!$A$31:$A$32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AMCR!$B$31:$B$32</c:f>
              <c:numCache>
                <c:formatCode>#,##0.00</c:formatCode>
                <c:ptCount val="2"/>
                <c:pt idx="0">
                  <c:v>14.307049839256335</c:v>
                </c:pt>
                <c:pt idx="1">
                  <c:v>15.409127624641846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3-474E-A93E-F51DD12217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0188672"/>
        <c:axId val="140208384"/>
      </c:barChart>
      <c:catAx>
        <c:axId val="14018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208384"/>
        <c:crosses val="autoZero"/>
        <c:auto val="1"/>
        <c:lblAlgn val="ctr"/>
        <c:lblOffset val="100"/>
        <c:noMultiLvlLbl val="0"/>
      </c:catAx>
      <c:valAx>
        <c:axId val="1402083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18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CCE</a:t>
            </a:r>
          </a:p>
          <a:p>
            <a:pPr>
              <a:defRPr/>
            </a:pPr>
            <a:r>
              <a:rPr lang="en-US" sz="1200" dirty="0"/>
              <a:t>(Public Safety)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CCE!$B$37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4.0135402732957327E-3"/>
                  <c:y val="-6.19212944824226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A41-4CEF-B95E-009A417E2C9B}"/>
                </c:ext>
              </c:extLst>
            </c:dLbl>
            <c:dLbl>
              <c:idx val="3"/>
              <c:layout>
                <c:manualLayout>
                  <c:x val="-1.3378467577652523E-2"/>
                  <c:y val="-8.845899211774657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A4E-4650-BFF2-C54F85CF261C}"/>
                </c:ext>
              </c:extLst>
            </c:dLbl>
            <c:dLbl>
              <c:idx val="7"/>
              <c:layout>
                <c:manualLayout>
                  <c:x val="-5.3513870310609116E-3"/>
                  <c:y val="-4.42294960588732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E46-41AE-8923-90DC927C56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CCE!$A$38:$A$45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CCE!$B$38:$B$45</c:f>
              <c:numCache>
                <c:formatCode>0.00%</c:formatCode>
                <c:ptCount val="8"/>
                <c:pt idx="0">
                  <c:v>0.75954592363261098</c:v>
                </c:pt>
                <c:pt idx="1">
                  <c:v>0.93059125964010281</c:v>
                </c:pt>
                <c:pt idx="2">
                  <c:v>0.83213114754098361</c:v>
                </c:pt>
                <c:pt idx="3">
                  <c:v>0.73544973544973546</c:v>
                </c:pt>
                <c:pt idx="4">
                  <c:v>0.7952622673434856</c:v>
                </c:pt>
                <c:pt idx="5">
                  <c:v>0.71868289191123835</c:v>
                </c:pt>
                <c:pt idx="6">
                  <c:v>0.96636085626911317</c:v>
                </c:pt>
                <c:pt idx="7">
                  <c:v>0.89800137835975191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18-4EE6-B6A1-6F49EA24DFF1}"/>
            </c:ext>
          </c:extLst>
        </c:ser>
        <c:ser>
          <c:idx val="1"/>
          <c:order val="1"/>
          <c:tx>
            <c:strRef>
              <c:f>CCE!$C$37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6.6892337888262614E-3"/>
                  <c:y val="-4.86524456647606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41-4CEF-B95E-009A417E2C9B}"/>
                </c:ext>
              </c:extLst>
            </c:dLbl>
            <c:dLbl>
              <c:idx val="4"/>
              <c:layout>
                <c:manualLayout>
                  <c:x val="-2.6756935155305048E-3"/>
                  <c:y val="-3.53835968470986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A41-4CEF-B95E-009A417E2C9B}"/>
                </c:ext>
              </c:extLst>
            </c:dLbl>
            <c:dLbl>
              <c:idx val="5"/>
              <c:layout>
                <c:manualLayout>
                  <c:x val="1.3378467577651542E-3"/>
                  <c:y val="-3.09606472412113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41-4CEF-B95E-009A417E2C9B}"/>
                </c:ext>
              </c:extLst>
            </c:dLbl>
            <c:dLbl>
              <c:idx val="7"/>
              <c:layout>
                <c:manualLayout>
                  <c:x val="1.0702774062122019E-2"/>
                  <c:y val="2.65376976353239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5C-4A7B-8946-BC816E2D2B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CCE!$A$38:$A$45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CCE!$C$38:$C$45</c:f>
              <c:numCache>
                <c:formatCode>0.00%</c:formatCode>
                <c:ptCount val="8"/>
                <c:pt idx="0">
                  <c:v>0.85481239804241438</c:v>
                </c:pt>
                <c:pt idx="1">
                  <c:v>0.92526690391459077</c:v>
                </c:pt>
                <c:pt idx="2">
                  <c:v>0.84888059701492535</c:v>
                </c:pt>
                <c:pt idx="3">
                  <c:v>0.9375</c:v>
                </c:pt>
                <c:pt idx="4">
                  <c:v>0.85831062670299729</c:v>
                </c:pt>
                <c:pt idx="5">
                  <c:v>0.79081632653061229</c:v>
                </c:pt>
                <c:pt idx="6">
                  <c:v>0.87702265372168287</c:v>
                </c:pt>
                <c:pt idx="7">
                  <c:v>0.8491077801570307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18-4EE6-B6A1-6F49EA24DFF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8409856"/>
        <c:axId val="138411392"/>
      </c:barChart>
      <c:catAx>
        <c:axId val="13840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411392"/>
        <c:crosses val="autoZero"/>
        <c:auto val="1"/>
        <c:lblAlgn val="ctr"/>
        <c:lblOffset val="100"/>
        <c:noMultiLvlLbl val="0"/>
      </c:catAx>
      <c:valAx>
        <c:axId val="138411392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40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CCE </a:t>
            </a:r>
          </a:p>
          <a:p>
            <a:pPr>
              <a:defRPr/>
            </a:pPr>
            <a:r>
              <a:rPr lang="en-US" sz="1200" dirty="0"/>
              <a:t>(Peace and Order)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CCE!$B$9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0"/>
                  <c:y val="-4.6791719238966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3C-4C85-A1B1-79D37593551A}"/>
                </c:ext>
              </c:extLst>
            </c:dLbl>
            <c:dLbl>
              <c:idx val="7"/>
              <c:layout>
                <c:manualLayout>
                  <c:x val="-5.3513870310609116E-3"/>
                  <c:y val="-5.10455118970541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3C-4C85-A1B1-79D3759355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CCE!$A$10:$A$17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CCE!$B$10:$B$17</c:f>
              <c:numCache>
                <c:formatCode>0.00%</c:formatCode>
                <c:ptCount val="8"/>
                <c:pt idx="0">
                  <c:v>0.76113074204946995</c:v>
                </c:pt>
                <c:pt idx="1">
                  <c:v>0.94054696789536263</c:v>
                </c:pt>
                <c:pt idx="2">
                  <c:v>0.71954161640530756</c:v>
                </c:pt>
                <c:pt idx="3">
                  <c:v>0.85691823899371067</c:v>
                </c:pt>
                <c:pt idx="4">
                  <c:v>0.89110340843443092</c:v>
                </c:pt>
                <c:pt idx="5">
                  <c:v>0.87807959570435878</c:v>
                </c:pt>
                <c:pt idx="6">
                  <c:v>0.91159029649595691</c:v>
                </c:pt>
                <c:pt idx="7">
                  <c:v>0.7933645870897944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D4-42E0-BC8F-A60F93B64D32}"/>
            </c:ext>
          </c:extLst>
        </c:ser>
        <c:ser>
          <c:idx val="1"/>
          <c:order val="1"/>
          <c:tx>
            <c:strRef>
              <c:f>CCE!$C$9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5.3513870310610097E-3"/>
                  <c:y val="-4.67917192389663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3C-4C85-A1B1-79D37593551A}"/>
                </c:ext>
              </c:extLst>
            </c:dLbl>
            <c:dLbl>
              <c:idx val="4"/>
              <c:layout>
                <c:manualLayout>
                  <c:x val="8.027080546591514E-3"/>
                  <c:y val="-3.82841339227906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3C-4C85-A1B1-79D37593551A}"/>
                </c:ext>
              </c:extLst>
            </c:dLbl>
            <c:dLbl>
              <c:idx val="6"/>
              <c:layout>
                <c:manualLayout>
                  <c:x val="2.6756935155305048E-3"/>
                  <c:y val="-5.95530972132298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3C-4C85-A1B1-79D3759355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CCE!$A$10:$A$17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CCE!$C$10:$C$17</c:f>
              <c:numCache>
                <c:formatCode>0.00%</c:formatCode>
                <c:ptCount val="8"/>
                <c:pt idx="0">
                  <c:v>0.84782608695652173</c:v>
                </c:pt>
                <c:pt idx="1">
                  <c:v>0.9537366548042705</c:v>
                </c:pt>
                <c:pt idx="2">
                  <c:v>0.79578754578754574</c:v>
                </c:pt>
                <c:pt idx="3">
                  <c:v>0.93162393162393164</c:v>
                </c:pt>
                <c:pt idx="4">
                  <c:v>0.90237226277372262</c:v>
                </c:pt>
                <c:pt idx="5">
                  <c:v>0.87062937062937062</c:v>
                </c:pt>
                <c:pt idx="6">
                  <c:v>0.92262295081967216</c:v>
                </c:pt>
                <c:pt idx="7">
                  <c:v>0.77375256322624741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D4-42E0-BC8F-A60F93B64D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868928"/>
        <c:axId val="65870464"/>
      </c:barChart>
      <c:catAx>
        <c:axId val="6586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70464"/>
        <c:crosses val="autoZero"/>
        <c:auto val="1"/>
        <c:lblAlgn val="ctr"/>
        <c:lblOffset val="100"/>
        <c:noMultiLvlLbl val="0"/>
      </c:catAx>
      <c:valAx>
        <c:axId val="65870464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6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CCE</a:t>
            </a:r>
          </a:p>
          <a:p>
            <a:pPr>
              <a:defRPr/>
            </a:pPr>
            <a:r>
              <a:rPr lang="en-US" sz="1200" dirty="0"/>
              <a:t>(Peace and Order)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CCE!$B$2</c:f>
              <c:strCache>
                <c:ptCount val="1"/>
                <c:pt idx="0">
                  <c:v>CCE (Peace and Order)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F6-44AB-BF4B-F1B98271AD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CCE!$A$3:$A$4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CCE!$B$3:$B$4</c:f>
              <c:numCache>
                <c:formatCode>0.00%</c:formatCode>
                <c:ptCount val="2"/>
                <c:pt idx="0">
                  <c:v>0.84537517398456286</c:v>
                </c:pt>
                <c:pt idx="1">
                  <c:v>0.86348027191814425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F6-44AB-BF4B-F1B98271AD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671808"/>
        <c:axId val="135674880"/>
      </c:barChart>
      <c:catAx>
        <c:axId val="13567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674880"/>
        <c:crosses val="autoZero"/>
        <c:auto val="1"/>
        <c:lblAlgn val="ctr"/>
        <c:lblOffset val="100"/>
        <c:noMultiLvlLbl val="0"/>
      </c:catAx>
      <c:valAx>
        <c:axId val="13567488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671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CCE </a:t>
            </a:r>
          </a:p>
          <a:p>
            <a:pPr>
              <a:defRPr/>
            </a:pPr>
            <a:r>
              <a:rPr lang="en-US" sz="1200" dirty="0"/>
              <a:t>(Public Safety)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CCE!$B$30</c:f>
              <c:strCache>
                <c:ptCount val="1"/>
                <c:pt idx="0">
                  <c:v>CCE (Public Safety)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solidFill>
                  <a:srgbClr val="FF66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DA-4598-A8D7-2AB657F615D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CCE!$A$31:$A$32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CCE!$B$31:$B$32</c:f>
              <c:numCache>
                <c:formatCode>0.00%</c:formatCode>
                <c:ptCount val="2"/>
                <c:pt idx="0">
                  <c:v>0.84814216478190629</c:v>
                </c:pt>
                <c:pt idx="1">
                  <c:v>0.84904888525260791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DA-4598-A8D7-2AB657F615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716864"/>
        <c:axId val="135719936"/>
      </c:barChart>
      <c:catAx>
        <c:axId val="13571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19936"/>
        <c:crosses val="autoZero"/>
        <c:auto val="1"/>
        <c:lblAlgn val="ctr"/>
        <c:lblOffset val="100"/>
        <c:noMultiLvlLbl val="0"/>
      </c:catAx>
      <c:valAx>
        <c:axId val="135719936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16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CSE</a:t>
            </a:r>
          </a:p>
          <a:p>
            <a:pPr>
              <a:defRPr/>
            </a:pPr>
            <a:r>
              <a:rPr lang="en-US" sz="1200" dirty="0"/>
              <a:t>(Peace and Order)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CSE!$B$9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0"/>
                  <c:y val="-5.52993045551420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67-4ADE-8CA9-AE6097DEE0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CSE!$A$10:$A$17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CSE!$B$10:$B$17</c:f>
              <c:numCache>
                <c:formatCode>0.00%</c:formatCode>
                <c:ptCount val="8"/>
                <c:pt idx="0">
                  <c:v>0.61766784452296819</c:v>
                </c:pt>
                <c:pt idx="1">
                  <c:v>0.74673008323424495</c:v>
                </c:pt>
                <c:pt idx="2">
                  <c:v>0.6278648974668275</c:v>
                </c:pt>
                <c:pt idx="3">
                  <c:v>0.80974842767295596</c:v>
                </c:pt>
                <c:pt idx="4">
                  <c:v>0.76776429809358748</c:v>
                </c:pt>
                <c:pt idx="5">
                  <c:v>0.71320277953253319</c:v>
                </c:pt>
                <c:pt idx="6">
                  <c:v>0.79514824797843664</c:v>
                </c:pt>
                <c:pt idx="7">
                  <c:v>0.74864767399927878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F-4801-9584-EE9C3A9537AA}"/>
            </c:ext>
          </c:extLst>
        </c:ser>
        <c:ser>
          <c:idx val="1"/>
          <c:order val="1"/>
          <c:tx>
            <c:strRef>
              <c:f>CSE!$C$9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6.6892337888262614E-3"/>
                  <c:y val="-5.52993045551420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E9-4717-B32F-14050FB466E3}"/>
                </c:ext>
              </c:extLst>
            </c:dLbl>
            <c:dLbl>
              <c:idx val="2"/>
              <c:layout>
                <c:manualLayout>
                  <c:x val="5.3513870310610582E-3"/>
                  <c:y val="-4.67917192389663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E9-4717-B32F-14050FB466E3}"/>
                </c:ext>
              </c:extLst>
            </c:dLbl>
            <c:dLbl>
              <c:idx val="3"/>
              <c:layout>
                <c:manualLayout>
                  <c:x val="6.6892337888262614E-3"/>
                  <c:y val="-2.55227559485270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E9-4717-B32F-14050FB466E3}"/>
                </c:ext>
              </c:extLst>
            </c:dLbl>
            <c:dLbl>
              <c:idx val="4"/>
              <c:layout>
                <c:manualLayout>
                  <c:x val="9.3649273043567658E-3"/>
                  <c:y val="-7.65682678455812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67-4ADE-8CA9-AE6097DEE0A1}"/>
                </c:ext>
              </c:extLst>
            </c:dLbl>
            <c:dLbl>
              <c:idx val="5"/>
              <c:layout>
                <c:manualLayout>
                  <c:x val="-2.6756935155306028E-3"/>
                  <c:y val="-6.38068898713177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E9-4717-B32F-14050FB466E3}"/>
                </c:ext>
              </c:extLst>
            </c:dLbl>
            <c:dLbl>
              <c:idx val="6"/>
              <c:layout>
                <c:manualLayout>
                  <c:x val="2.6756935155305048E-3"/>
                  <c:y val="-4.6791719238966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9F-43A8-82E8-1EAF36B05B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CSE!$A$10:$A$17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CSE!$C$10:$C$17</c:f>
              <c:numCache>
                <c:formatCode>0.00%</c:formatCode>
                <c:ptCount val="8"/>
                <c:pt idx="0">
                  <c:v>0.72869565217391308</c:v>
                </c:pt>
                <c:pt idx="1">
                  <c:v>0.7829181494661922</c:v>
                </c:pt>
                <c:pt idx="2">
                  <c:v>0.66208791208791207</c:v>
                </c:pt>
                <c:pt idx="3">
                  <c:v>0.8666666666666667</c:v>
                </c:pt>
                <c:pt idx="4">
                  <c:v>0.78254257907542579</c:v>
                </c:pt>
                <c:pt idx="5">
                  <c:v>0.72517482517482512</c:v>
                </c:pt>
                <c:pt idx="6">
                  <c:v>0.8314754098360656</c:v>
                </c:pt>
                <c:pt idx="7">
                  <c:v>0.73650034176349966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7F-4801-9584-EE9C3A9537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6112768"/>
        <c:axId val="136130944"/>
      </c:barChart>
      <c:catAx>
        <c:axId val="13611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130944"/>
        <c:crosses val="autoZero"/>
        <c:auto val="1"/>
        <c:lblAlgn val="ctr"/>
        <c:lblOffset val="100"/>
        <c:noMultiLvlLbl val="0"/>
      </c:catAx>
      <c:valAx>
        <c:axId val="136130944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11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CSE</a:t>
            </a:r>
          </a:p>
          <a:p>
            <a:pPr>
              <a:defRPr/>
            </a:pPr>
            <a:r>
              <a:rPr lang="en-US" sz="1200" dirty="0"/>
              <a:t>(Public Safety)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CSE!$B$37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-5.30754137548905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87-41C8-90E6-D00B422E844B}"/>
                </c:ext>
              </c:extLst>
            </c:dLbl>
            <c:dLbl>
              <c:idx val="3"/>
              <c:layout>
                <c:manualLayout>
                  <c:x val="-2.9432628670835601E-2"/>
                  <c:y val="4.42295114624085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3E-4477-A0F4-D2F774B312D7}"/>
                </c:ext>
              </c:extLst>
            </c:dLbl>
            <c:dLbl>
              <c:idx val="7"/>
              <c:layout>
                <c:manualLayout>
                  <c:x val="-2.6756935155305048E-3"/>
                  <c:y val="-3.53836091699269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F31-44B2-B48E-8F1FD86ED5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CSE!$A$38:$A$45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CSE!$B$38:$B$45</c:f>
              <c:numCache>
                <c:formatCode>0.00%</c:formatCode>
                <c:ptCount val="8"/>
                <c:pt idx="0">
                  <c:v>0.73684210526315785</c:v>
                </c:pt>
                <c:pt idx="1">
                  <c:v>0.89717223650385602</c:v>
                </c:pt>
                <c:pt idx="2">
                  <c:v>0.82229508196721313</c:v>
                </c:pt>
                <c:pt idx="3">
                  <c:v>0.7142857142857143</c:v>
                </c:pt>
                <c:pt idx="4">
                  <c:v>0.77876480541455162</c:v>
                </c:pt>
                <c:pt idx="5">
                  <c:v>0.70436649964209019</c:v>
                </c:pt>
                <c:pt idx="6">
                  <c:v>0.96126401630988789</c:v>
                </c:pt>
                <c:pt idx="7">
                  <c:v>0.89800137835975191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A8-48EA-9D43-2087BEE70014}"/>
            </c:ext>
          </c:extLst>
        </c:ser>
        <c:ser>
          <c:idx val="1"/>
          <c:order val="1"/>
          <c:tx>
            <c:strRef>
              <c:f>CSE!$C$37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3513870310610097E-3"/>
                  <c:y val="-6.19213160473722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87-41C8-90E6-D00B422E844B}"/>
                </c:ext>
              </c:extLst>
            </c:dLbl>
            <c:dLbl>
              <c:idx val="4"/>
              <c:layout>
                <c:manualLayout>
                  <c:x val="-2.6756935155305048E-3"/>
                  <c:y val="-4.42295114624087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87-41C8-90E6-D00B422E844B}"/>
                </c:ext>
              </c:extLst>
            </c:dLbl>
            <c:dLbl>
              <c:idx val="5"/>
              <c:layout>
                <c:manualLayout>
                  <c:x val="-1.3378467577653504E-3"/>
                  <c:y val="-3.98065603161679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D87-41C8-90E6-D00B422E84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CSE!$A$38:$A$45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CSE!$C$38:$C$45</c:f>
              <c:numCache>
                <c:formatCode>0.00%</c:formatCode>
                <c:ptCount val="8"/>
                <c:pt idx="0">
                  <c:v>0.83523654159869498</c:v>
                </c:pt>
                <c:pt idx="1">
                  <c:v>0.89323843416370108</c:v>
                </c:pt>
                <c:pt idx="2">
                  <c:v>0.83955223880597019</c:v>
                </c:pt>
                <c:pt idx="3">
                  <c:v>0.9375</c:v>
                </c:pt>
                <c:pt idx="4">
                  <c:v>0.85013623978201636</c:v>
                </c:pt>
                <c:pt idx="5">
                  <c:v>0.77478134110787167</c:v>
                </c:pt>
                <c:pt idx="6">
                  <c:v>0.87702265372168287</c:v>
                </c:pt>
                <c:pt idx="7">
                  <c:v>0.84867951463240543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A8-48EA-9D43-2087BEE7001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794688"/>
        <c:axId val="139804672"/>
      </c:barChart>
      <c:catAx>
        <c:axId val="13979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804672"/>
        <c:crosses val="autoZero"/>
        <c:auto val="1"/>
        <c:lblAlgn val="ctr"/>
        <c:lblOffset val="100"/>
        <c:noMultiLvlLbl val="0"/>
      </c:catAx>
      <c:valAx>
        <c:axId val="139804672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79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CSE</a:t>
            </a:r>
          </a:p>
          <a:p>
            <a:pPr>
              <a:defRPr/>
            </a:pPr>
            <a:r>
              <a:rPr lang="en-US" sz="1200" dirty="0"/>
              <a:t>(Peace and Order)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CSE!$B$2</c:f>
              <c:strCache>
                <c:ptCount val="1"/>
                <c:pt idx="0">
                  <c:v>CSE (Peace and Order)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98-4CB6-AF07-38B71D4297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CSE!$A$3:$A$4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CSE!$B$3:$B$4</c:f>
              <c:numCache>
                <c:formatCode>0.00%</c:formatCode>
                <c:ptCount val="2"/>
                <c:pt idx="0">
                  <c:v>0.72915348601796781</c:v>
                </c:pt>
                <c:pt idx="1">
                  <c:v>0.75674539210876723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98-4CB6-AF07-38B71D4297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850880"/>
        <c:axId val="139866496"/>
      </c:barChart>
      <c:catAx>
        <c:axId val="13985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866496"/>
        <c:crosses val="autoZero"/>
        <c:auto val="1"/>
        <c:lblAlgn val="ctr"/>
        <c:lblOffset val="100"/>
        <c:noMultiLvlLbl val="0"/>
      </c:catAx>
      <c:valAx>
        <c:axId val="139866496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850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CSE</a:t>
            </a:r>
          </a:p>
          <a:p>
            <a:pPr>
              <a:defRPr/>
            </a:pPr>
            <a:r>
              <a:rPr lang="en-US" sz="1200" dirty="0"/>
              <a:t>(Public Safety)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CSE!$B$30</c:f>
              <c:strCache>
                <c:ptCount val="1"/>
                <c:pt idx="0">
                  <c:v>CSE (Public Safety)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solidFill>
                  <a:srgbClr val="FF66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15-4282-B8D6-CA1DF7CB32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CSE!$A$31:$A$32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CSE!$B$31:$B$32</c:f>
              <c:numCache>
                <c:formatCode>0.00%</c:formatCode>
                <c:ptCount val="2"/>
                <c:pt idx="0">
                  <c:v>0.83947716257893967</c:v>
                </c:pt>
                <c:pt idx="1">
                  <c:v>0.84304902161314521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15-4282-B8D6-CA1DF7CB32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895936"/>
        <c:axId val="139919744"/>
      </c:barChart>
      <c:catAx>
        <c:axId val="13989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919744"/>
        <c:crosses val="autoZero"/>
        <c:auto val="1"/>
        <c:lblAlgn val="ctr"/>
        <c:lblOffset val="100"/>
        <c:noMultiLvlLbl val="0"/>
      </c:catAx>
      <c:valAx>
        <c:axId val="139919744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895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4">
    <c:autoUpdate val="1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TCV!$B$2</c:f>
              <c:strCache>
                <c:ptCount val="1"/>
                <c:pt idx="0">
                  <c:v>TCI (POI + PSI)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43-402C-848A-584A864A8C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TCV!$A$3:$A$4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TCV!$B$3:$B$4</c:f>
              <c:numCache>
                <c:formatCode>#,##0</c:formatCode>
                <c:ptCount val="2"/>
                <c:pt idx="0">
                  <c:v>29424</c:v>
                </c:pt>
                <c:pt idx="1">
                  <c:v>28936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43-402C-848A-584A864A8C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9553024"/>
        <c:axId val="139576832"/>
      </c:barChart>
      <c:catAx>
        <c:axId val="13955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576832"/>
        <c:crosses val="autoZero"/>
        <c:auto val="1"/>
        <c:lblAlgn val="ctr"/>
        <c:lblOffset val="100"/>
        <c:noMultiLvlLbl val="0"/>
      </c:catAx>
      <c:valAx>
        <c:axId val="1395768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55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TCI (POI + PSI)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'TCV (2)'!$B$7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3257683114440634E-3"/>
                  <c:y val="-2.56606955597566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49-4495-B99C-B15802D20B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'TCV (2)'!$A$8:$A$15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'TCV (2)'!$B$8:$B$15</c:f>
              <c:numCache>
                <c:formatCode>#,##0</c:formatCode>
                <c:ptCount val="8"/>
                <c:pt idx="0">
                  <c:v>2384</c:v>
                </c:pt>
                <c:pt idx="1">
                  <c:v>1230</c:v>
                </c:pt>
                <c:pt idx="2">
                  <c:v>3183</c:v>
                </c:pt>
                <c:pt idx="3">
                  <c:v>825</c:v>
                </c:pt>
                <c:pt idx="4">
                  <c:v>5826</c:v>
                </c:pt>
                <c:pt idx="5">
                  <c:v>4563</c:v>
                </c:pt>
                <c:pt idx="6">
                  <c:v>2836</c:v>
                </c:pt>
                <c:pt idx="7">
                  <c:v>8577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49-4495-B99C-B15802D20B76}"/>
            </c:ext>
          </c:extLst>
        </c:ser>
        <c:ser>
          <c:idx val="1"/>
          <c:order val="1"/>
          <c:tx>
            <c:strRef>
              <c:f>'TCV (2)'!$C$7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'TCV (2)'!$A$8:$A$15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'TCV (2)'!$C$8:$C$15</c:f>
              <c:numCache>
                <c:formatCode>#,##0</c:formatCode>
                <c:ptCount val="8"/>
                <c:pt idx="0">
                  <c:v>1763</c:v>
                </c:pt>
                <c:pt idx="1">
                  <c:v>1124</c:v>
                </c:pt>
                <c:pt idx="2">
                  <c:v>2700</c:v>
                </c:pt>
                <c:pt idx="3">
                  <c:v>761</c:v>
                </c:pt>
                <c:pt idx="4">
                  <c:v>6591</c:v>
                </c:pt>
                <c:pt idx="5">
                  <c:v>4232</c:v>
                </c:pt>
                <c:pt idx="6">
                  <c:v>1834</c:v>
                </c:pt>
                <c:pt idx="7">
                  <c:v>9931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49-4495-B99C-B15802D20B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0944512"/>
        <c:axId val="140946048"/>
      </c:barChart>
      <c:catAx>
        <c:axId val="14094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946048"/>
        <c:crosses val="autoZero"/>
        <c:auto val="1"/>
        <c:lblAlgn val="ctr"/>
        <c:lblOffset val="100"/>
        <c:noMultiLvlLbl val="0"/>
      </c:catAx>
      <c:valAx>
        <c:axId val="14094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94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Index!$B$2</c:f>
              <c:strCache>
                <c:ptCount val="1"/>
                <c:pt idx="0">
                  <c:v>Index Crimes (8 Focus Crimes + Special Complex Crimes)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F2-4D65-B3E6-2DAEF06BDC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Index!$A$3:$A$4</c:f>
              <c:strCache>
                <c:ptCount val="2"/>
                <c:pt idx="0">
                  <c:v>Jan - Dec 2018</c:v>
                </c:pt>
                <c:pt idx="1">
                  <c:v>Jan - Dec 2019</c:v>
                </c:pt>
              </c:strCache>
            </c:strRef>
          </c:cat>
          <c:val>
            <c:numRef>
              <c:f>Index!$B$3:$B$4</c:f>
              <c:numCache>
                <c:formatCode>#,##0</c:formatCode>
                <c:ptCount val="2"/>
                <c:pt idx="0">
                  <c:v>4812</c:v>
                </c:pt>
                <c:pt idx="1">
                  <c:v>3902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F2-4D65-B3E6-2DAEF06BDC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942656"/>
        <c:axId val="65945984"/>
      </c:barChart>
      <c:catAx>
        <c:axId val="6594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945984"/>
        <c:crosses val="autoZero"/>
        <c:auto val="1"/>
        <c:lblAlgn val="ctr"/>
        <c:lblOffset val="100"/>
        <c:noMultiLvlLbl val="0"/>
      </c:catAx>
      <c:valAx>
        <c:axId val="659459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942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2F2F2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Index Crimes (8 Focus Crimes + Special Complex Crimes)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'Index (2)'!$B$7</c:f>
              <c:strCache>
                <c:ptCount val="1"/>
                <c:pt idx="0">
                  <c:v>Jan - Dec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'Index (2)'!$A$8:$A$15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'Index (2)'!$B$8:$B$15</c:f>
              <c:numCache>
                <c:formatCode>#,##0</c:formatCode>
                <c:ptCount val="8"/>
                <c:pt idx="0">
                  <c:v>443</c:v>
                </c:pt>
                <c:pt idx="1">
                  <c:v>199</c:v>
                </c:pt>
                <c:pt idx="2">
                  <c:v>567</c:v>
                </c:pt>
                <c:pt idx="3">
                  <c:v>172</c:v>
                </c:pt>
                <c:pt idx="4">
                  <c:v>916</c:v>
                </c:pt>
                <c:pt idx="5">
                  <c:v>1057</c:v>
                </c:pt>
                <c:pt idx="6">
                  <c:v>628</c:v>
                </c:pt>
                <c:pt idx="7">
                  <c:v>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46-4A31-91C6-278ECD78F65E}"/>
            </c:ext>
          </c:extLst>
        </c:ser>
        <c:ser>
          <c:idx val="1"/>
          <c:order val="1"/>
          <c:tx>
            <c:strRef>
              <c:f>'Index (2)'!$C$7</c:f>
              <c:strCache>
                <c:ptCount val="1"/>
                <c:pt idx="0">
                  <c:v>Jan - Dec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'Index (2)'!$A$8:$A$15</c:f>
              <c:strCache>
                <c:ptCount val="8"/>
                <c:pt idx="0">
                  <c:v>Aklan PPO</c:v>
                </c:pt>
                <c:pt idx="1">
                  <c:v>Antique PPO</c:v>
                </c:pt>
                <c:pt idx="2">
                  <c:v>Capiz PPO</c:v>
                </c:pt>
                <c:pt idx="3">
                  <c:v>Guimaras PPO</c:v>
                </c:pt>
                <c:pt idx="4">
                  <c:v>Iloilo PPO</c:v>
                </c:pt>
                <c:pt idx="5">
                  <c:v>Negros Occidental PPO</c:v>
                </c:pt>
                <c:pt idx="6">
                  <c:v>Bacolod City PO</c:v>
                </c:pt>
                <c:pt idx="7">
                  <c:v>Iloilo City PO</c:v>
                </c:pt>
              </c:strCache>
            </c:strRef>
          </c:cat>
          <c:val>
            <c:numRef>
              <c:f>'Index (2)'!$C$8:$C$15</c:f>
              <c:numCache>
                <c:formatCode>#,##0</c:formatCode>
                <c:ptCount val="8"/>
                <c:pt idx="0">
                  <c:v>320</c:v>
                </c:pt>
                <c:pt idx="1">
                  <c:v>206</c:v>
                </c:pt>
                <c:pt idx="2">
                  <c:v>376</c:v>
                </c:pt>
                <c:pt idx="3">
                  <c:v>164</c:v>
                </c:pt>
                <c:pt idx="4">
                  <c:v>812</c:v>
                </c:pt>
                <c:pt idx="5">
                  <c:v>825</c:v>
                </c:pt>
                <c:pt idx="6">
                  <c:v>366</c:v>
                </c:pt>
                <c:pt idx="7">
                  <c:v>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46-4A31-91C6-278ECD78F6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994112"/>
        <c:axId val="66073728"/>
      </c:barChart>
      <c:catAx>
        <c:axId val="6599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73728"/>
        <c:crosses val="autoZero"/>
        <c:auto val="1"/>
        <c:lblAlgn val="ctr"/>
        <c:lblOffset val="100"/>
        <c:noMultiLvlLbl val="0"/>
      </c:catAx>
      <c:valAx>
        <c:axId val="6607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99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5.emf"/><Relationship Id="rId18" Type="http://schemas.openxmlformats.org/officeDocument/2006/relationships/image" Target="../media/image2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12" Type="http://schemas.openxmlformats.org/officeDocument/2006/relationships/image" Target="../media/image14.emf"/><Relationship Id="rId17" Type="http://schemas.openxmlformats.org/officeDocument/2006/relationships/image" Target="../media/image19.emf"/><Relationship Id="rId2" Type="http://schemas.openxmlformats.org/officeDocument/2006/relationships/image" Target="../media/image4.emf"/><Relationship Id="rId16" Type="http://schemas.openxmlformats.org/officeDocument/2006/relationships/image" Target="../media/image18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5" Type="http://schemas.openxmlformats.org/officeDocument/2006/relationships/image" Target="../media/image17.emf"/><Relationship Id="rId10" Type="http://schemas.openxmlformats.org/officeDocument/2006/relationships/image" Target="../media/image12.emf"/><Relationship Id="rId19" Type="http://schemas.openxmlformats.org/officeDocument/2006/relationships/image" Target="../media/image21.emf"/><Relationship Id="rId4" Type="http://schemas.openxmlformats.org/officeDocument/2006/relationships/image" Target="../media/image6.emf"/><Relationship Id="rId9" Type="http://schemas.openxmlformats.org/officeDocument/2006/relationships/image" Target="../media/image11.emf"/><Relationship Id="rId14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image" Target="../media/image34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12" Type="http://schemas.openxmlformats.org/officeDocument/2006/relationships/image" Target="../media/image33.emf"/><Relationship Id="rId17" Type="http://schemas.openxmlformats.org/officeDocument/2006/relationships/image" Target="../media/image38.emf"/><Relationship Id="rId2" Type="http://schemas.openxmlformats.org/officeDocument/2006/relationships/image" Target="../media/image23.emf"/><Relationship Id="rId16" Type="http://schemas.openxmlformats.org/officeDocument/2006/relationships/image" Target="../media/image37.emf"/><Relationship Id="rId1" Type="http://schemas.openxmlformats.org/officeDocument/2006/relationships/image" Target="../media/image22.emf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26.emf"/><Relationship Id="rId15" Type="http://schemas.openxmlformats.org/officeDocument/2006/relationships/image" Target="../media/image36.emf"/><Relationship Id="rId10" Type="http://schemas.openxmlformats.org/officeDocument/2006/relationships/image" Target="../media/image31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Relationship Id="rId14" Type="http://schemas.openxmlformats.org/officeDocument/2006/relationships/image" Target="../media/image35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13" Type="http://schemas.openxmlformats.org/officeDocument/2006/relationships/image" Target="../media/image50.emf"/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12" Type="http://schemas.openxmlformats.org/officeDocument/2006/relationships/image" Target="../media/image49.emf"/><Relationship Id="rId2" Type="http://schemas.openxmlformats.org/officeDocument/2006/relationships/image" Target="../media/image22.emf"/><Relationship Id="rId1" Type="http://schemas.openxmlformats.org/officeDocument/2006/relationships/image" Target="../media/image39.emf"/><Relationship Id="rId6" Type="http://schemas.openxmlformats.org/officeDocument/2006/relationships/image" Target="../media/image43.emf"/><Relationship Id="rId11" Type="http://schemas.openxmlformats.org/officeDocument/2006/relationships/image" Target="../media/image48.emf"/><Relationship Id="rId5" Type="http://schemas.openxmlformats.org/officeDocument/2006/relationships/image" Target="../media/image42.emf"/><Relationship Id="rId10" Type="http://schemas.openxmlformats.org/officeDocument/2006/relationships/image" Target="../media/image47.emf"/><Relationship Id="rId4" Type="http://schemas.openxmlformats.org/officeDocument/2006/relationships/image" Target="../media/image41.emf"/><Relationship Id="rId9" Type="http://schemas.openxmlformats.org/officeDocument/2006/relationships/image" Target="../media/image46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image" Target="../media/image53.emf"/><Relationship Id="rId7" Type="http://schemas.openxmlformats.org/officeDocument/2006/relationships/image" Target="../media/image57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Relationship Id="rId9" Type="http://schemas.openxmlformats.org/officeDocument/2006/relationships/image" Target="../media/image59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image" Target="../media/image62.emf"/><Relationship Id="rId7" Type="http://schemas.openxmlformats.org/officeDocument/2006/relationships/image" Target="../media/image66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emf"/><Relationship Id="rId9" Type="http://schemas.openxmlformats.org/officeDocument/2006/relationships/image" Target="../media/image68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image" Target="../media/image71.emf"/><Relationship Id="rId7" Type="http://schemas.openxmlformats.org/officeDocument/2006/relationships/image" Target="../media/image75.emf"/><Relationship Id="rId2" Type="http://schemas.openxmlformats.org/officeDocument/2006/relationships/image" Target="../media/image70.emf"/><Relationship Id="rId1" Type="http://schemas.openxmlformats.org/officeDocument/2006/relationships/image" Target="../media/image69.emf"/><Relationship Id="rId6" Type="http://schemas.openxmlformats.org/officeDocument/2006/relationships/image" Target="../media/image74.emf"/><Relationship Id="rId5" Type="http://schemas.openxmlformats.org/officeDocument/2006/relationships/image" Target="../media/image73.emf"/><Relationship Id="rId4" Type="http://schemas.openxmlformats.org/officeDocument/2006/relationships/image" Target="../media/image72.emf"/><Relationship Id="rId9" Type="http://schemas.openxmlformats.org/officeDocument/2006/relationships/image" Target="../media/image77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3" Type="http://schemas.openxmlformats.org/officeDocument/2006/relationships/image" Target="../media/image80.emf"/><Relationship Id="rId7" Type="http://schemas.openxmlformats.org/officeDocument/2006/relationships/image" Target="../media/image84.emf"/><Relationship Id="rId2" Type="http://schemas.openxmlformats.org/officeDocument/2006/relationships/image" Target="../media/image79.emf"/><Relationship Id="rId1" Type="http://schemas.openxmlformats.org/officeDocument/2006/relationships/image" Target="../media/image78.emf"/><Relationship Id="rId6" Type="http://schemas.openxmlformats.org/officeDocument/2006/relationships/image" Target="../media/image83.emf"/><Relationship Id="rId5" Type="http://schemas.openxmlformats.org/officeDocument/2006/relationships/image" Target="../media/image82.emf"/><Relationship Id="rId4" Type="http://schemas.openxmlformats.org/officeDocument/2006/relationships/image" Target="../media/image81.emf"/><Relationship Id="rId9" Type="http://schemas.openxmlformats.org/officeDocument/2006/relationships/image" Target="../media/image86.e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image" Target="../media/image89.emf"/><Relationship Id="rId7" Type="http://schemas.openxmlformats.org/officeDocument/2006/relationships/image" Target="../media/image93.emf"/><Relationship Id="rId2" Type="http://schemas.openxmlformats.org/officeDocument/2006/relationships/image" Target="../media/image88.emf"/><Relationship Id="rId1" Type="http://schemas.openxmlformats.org/officeDocument/2006/relationships/image" Target="../media/image87.emf"/><Relationship Id="rId6" Type="http://schemas.openxmlformats.org/officeDocument/2006/relationships/image" Target="../media/image92.emf"/><Relationship Id="rId5" Type="http://schemas.openxmlformats.org/officeDocument/2006/relationships/image" Target="../media/image91.emf"/><Relationship Id="rId4" Type="http://schemas.openxmlformats.org/officeDocument/2006/relationships/image" Target="../media/image90.emf"/><Relationship Id="rId9" Type="http://schemas.openxmlformats.org/officeDocument/2006/relationships/image" Target="../media/image95.e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3" Type="http://schemas.openxmlformats.org/officeDocument/2006/relationships/image" Target="../media/image98.emf"/><Relationship Id="rId7" Type="http://schemas.openxmlformats.org/officeDocument/2006/relationships/image" Target="../media/image102.emf"/><Relationship Id="rId2" Type="http://schemas.openxmlformats.org/officeDocument/2006/relationships/image" Target="../media/image97.emf"/><Relationship Id="rId1" Type="http://schemas.openxmlformats.org/officeDocument/2006/relationships/image" Target="../media/image96.emf"/><Relationship Id="rId6" Type="http://schemas.openxmlformats.org/officeDocument/2006/relationships/image" Target="../media/image101.emf"/><Relationship Id="rId5" Type="http://schemas.openxmlformats.org/officeDocument/2006/relationships/image" Target="../media/image100.emf"/><Relationship Id="rId4" Type="http://schemas.openxmlformats.org/officeDocument/2006/relationships/image" Target="../media/image99.emf"/><Relationship Id="rId9" Type="http://schemas.openxmlformats.org/officeDocument/2006/relationships/image" Target="../media/image104.e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emf"/><Relationship Id="rId3" Type="http://schemas.openxmlformats.org/officeDocument/2006/relationships/image" Target="../media/image107.emf"/><Relationship Id="rId7" Type="http://schemas.openxmlformats.org/officeDocument/2006/relationships/image" Target="../media/image111.emf"/><Relationship Id="rId2" Type="http://schemas.openxmlformats.org/officeDocument/2006/relationships/image" Target="../media/image106.emf"/><Relationship Id="rId1" Type="http://schemas.openxmlformats.org/officeDocument/2006/relationships/image" Target="../media/image105.emf"/><Relationship Id="rId6" Type="http://schemas.openxmlformats.org/officeDocument/2006/relationships/image" Target="../media/image110.emf"/><Relationship Id="rId5" Type="http://schemas.openxmlformats.org/officeDocument/2006/relationships/image" Target="../media/image109.emf"/><Relationship Id="rId4" Type="http://schemas.openxmlformats.org/officeDocument/2006/relationships/image" Target="../media/image108.e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emf"/><Relationship Id="rId3" Type="http://schemas.openxmlformats.org/officeDocument/2006/relationships/image" Target="../media/image115.emf"/><Relationship Id="rId7" Type="http://schemas.openxmlformats.org/officeDocument/2006/relationships/image" Target="../media/image119.emf"/><Relationship Id="rId2" Type="http://schemas.openxmlformats.org/officeDocument/2006/relationships/image" Target="../media/image114.emf"/><Relationship Id="rId1" Type="http://schemas.openxmlformats.org/officeDocument/2006/relationships/image" Target="../media/image113.emf"/><Relationship Id="rId6" Type="http://schemas.openxmlformats.org/officeDocument/2006/relationships/image" Target="../media/image118.emf"/><Relationship Id="rId5" Type="http://schemas.openxmlformats.org/officeDocument/2006/relationships/image" Target="../media/image117.emf"/><Relationship Id="rId4" Type="http://schemas.openxmlformats.org/officeDocument/2006/relationships/image" Target="../media/image116.emf"/><Relationship Id="rId9" Type="http://schemas.openxmlformats.org/officeDocument/2006/relationships/image" Target="../media/image121.e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emf"/><Relationship Id="rId3" Type="http://schemas.openxmlformats.org/officeDocument/2006/relationships/image" Target="../media/image123.emf"/><Relationship Id="rId7" Type="http://schemas.openxmlformats.org/officeDocument/2006/relationships/image" Target="../media/image127.emf"/><Relationship Id="rId2" Type="http://schemas.openxmlformats.org/officeDocument/2006/relationships/image" Target="../media/image106.emf"/><Relationship Id="rId1" Type="http://schemas.openxmlformats.org/officeDocument/2006/relationships/image" Target="../media/image122.emf"/><Relationship Id="rId6" Type="http://schemas.openxmlformats.org/officeDocument/2006/relationships/image" Target="../media/image126.emf"/><Relationship Id="rId5" Type="http://schemas.openxmlformats.org/officeDocument/2006/relationships/image" Target="../media/image125.emf"/><Relationship Id="rId4" Type="http://schemas.openxmlformats.org/officeDocument/2006/relationships/image" Target="../media/image124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image" Target="../media/image130.emf"/><Relationship Id="rId1" Type="http://schemas.openxmlformats.org/officeDocument/2006/relationships/image" Target="../media/image129.emf"/><Relationship Id="rId4" Type="http://schemas.openxmlformats.org/officeDocument/2006/relationships/image" Target="../media/image132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image" Target="../media/image133.emf"/><Relationship Id="rId1" Type="http://schemas.openxmlformats.org/officeDocument/2006/relationships/image" Target="../media/image129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image" Target="../media/image134.emf"/><Relationship Id="rId1" Type="http://schemas.openxmlformats.org/officeDocument/2006/relationships/image" Target="../media/image106.emf"/><Relationship Id="rId6" Type="http://schemas.openxmlformats.org/officeDocument/2006/relationships/image" Target="../media/image124.emf"/><Relationship Id="rId5" Type="http://schemas.openxmlformats.org/officeDocument/2006/relationships/image" Target="../media/image108.emf"/><Relationship Id="rId4" Type="http://schemas.openxmlformats.org/officeDocument/2006/relationships/image" Target="../media/image135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2" Type="http://schemas.openxmlformats.org/officeDocument/2006/relationships/image" Target="../media/image131.emf"/><Relationship Id="rId1" Type="http://schemas.openxmlformats.org/officeDocument/2006/relationships/image" Target="../media/image133.emf"/><Relationship Id="rId6" Type="http://schemas.openxmlformats.org/officeDocument/2006/relationships/image" Target="../media/image139.emf"/><Relationship Id="rId5" Type="http://schemas.openxmlformats.org/officeDocument/2006/relationships/image" Target="../media/image138.emf"/><Relationship Id="rId4" Type="http://schemas.openxmlformats.org/officeDocument/2006/relationships/image" Target="../media/image137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image" Target="../media/image133.emf"/><Relationship Id="rId1" Type="http://schemas.openxmlformats.org/officeDocument/2006/relationships/image" Target="../media/image129.emf"/><Relationship Id="rId5" Type="http://schemas.openxmlformats.org/officeDocument/2006/relationships/image" Target="../media/image141.emf"/><Relationship Id="rId4" Type="http://schemas.openxmlformats.org/officeDocument/2006/relationships/image" Target="../media/image140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image" Target="../media/image133.emf"/><Relationship Id="rId1" Type="http://schemas.openxmlformats.org/officeDocument/2006/relationships/image" Target="../media/image129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image" Target="../media/image133.emf"/><Relationship Id="rId1" Type="http://schemas.openxmlformats.org/officeDocument/2006/relationships/image" Target="../media/image129.e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emf"/><Relationship Id="rId3" Type="http://schemas.openxmlformats.org/officeDocument/2006/relationships/image" Target="../media/image144.emf"/><Relationship Id="rId7" Type="http://schemas.openxmlformats.org/officeDocument/2006/relationships/image" Target="../media/image148.emf"/><Relationship Id="rId2" Type="http://schemas.openxmlformats.org/officeDocument/2006/relationships/image" Target="../media/image143.emf"/><Relationship Id="rId1" Type="http://schemas.openxmlformats.org/officeDocument/2006/relationships/image" Target="../media/image142.emf"/><Relationship Id="rId6" Type="http://schemas.openxmlformats.org/officeDocument/2006/relationships/image" Target="../media/image147.emf"/><Relationship Id="rId5" Type="http://schemas.openxmlformats.org/officeDocument/2006/relationships/image" Target="../media/image146.emf"/><Relationship Id="rId4" Type="http://schemas.openxmlformats.org/officeDocument/2006/relationships/image" Target="../media/image145.emf"/><Relationship Id="rId9" Type="http://schemas.openxmlformats.org/officeDocument/2006/relationships/image" Target="../media/image150.e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emf"/><Relationship Id="rId13" Type="http://schemas.openxmlformats.org/officeDocument/2006/relationships/image" Target="../media/image163.emf"/><Relationship Id="rId18" Type="http://schemas.openxmlformats.org/officeDocument/2006/relationships/image" Target="../media/image168.emf"/><Relationship Id="rId3" Type="http://schemas.openxmlformats.org/officeDocument/2006/relationships/image" Target="../media/image153.emf"/><Relationship Id="rId7" Type="http://schemas.openxmlformats.org/officeDocument/2006/relationships/image" Target="../media/image157.emf"/><Relationship Id="rId12" Type="http://schemas.openxmlformats.org/officeDocument/2006/relationships/image" Target="../media/image162.emf"/><Relationship Id="rId17" Type="http://schemas.openxmlformats.org/officeDocument/2006/relationships/image" Target="../media/image167.emf"/><Relationship Id="rId2" Type="http://schemas.openxmlformats.org/officeDocument/2006/relationships/image" Target="../media/image152.emf"/><Relationship Id="rId16" Type="http://schemas.openxmlformats.org/officeDocument/2006/relationships/image" Target="../media/image166.emf"/><Relationship Id="rId1" Type="http://schemas.openxmlformats.org/officeDocument/2006/relationships/image" Target="../media/image151.emf"/><Relationship Id="rId6" Type="http://schemas.openxmlformats.org/officeDocument/2006/relationships/image" Target="../media/image156.emf"/><Relationship Id="rId11" Type="http://schemas.openxmlformats.org/officeDocument/2006/relationships/image" Target="../media/image161.emf"/><Relationship Id="rId5" Type="http://schemas.openxmlformats.org/officeDocument/2006/relationships/image" Target="../media/image155.emf"/><Relationship Id="rId15" Type="http://schemas.openxmlformats.org/officeDocument/2006/relationships/image" Target="../media/image165.emf"/><Relationship Id="rId10" Type="http://schemas.openxmlformats.org/officeDocument/2006/relationships/image" Target="../media/image160.emf"/><Relationship Id="rId4" Type="http://schemas.openxmlformats.org/officeDocument/2006/relationships/image" Target="../media/image154.emf"/><Relationship Id="rId9" Type="http://schemas.openxmlformats.org/officeDocument/2006/relationships/image" Target="../media/image159.emf"/><Relationship Id="rId14" Type="http://schemas.openxmlformats.org/officeDocument/2006/relationships/image" Target="../media/image164.e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emf"/><Relationship Id="rId13" Type="http://schemas.openxmlformats.org/officeDocument/2006/relationships/image" Target="../media/image181.emf"/><Relationship Id="rId18" Type="http://schemas.openxmlformats.org/officeDocument/2006/relationships/image" Target="../media/image186.emf"/><Relationship Id="rId3" Type="http://schemas.openxmlformats.org/officeDocument/2006/relationships/image" Target="../media/image171.emf"/><Relationship Id="rId7" Type="http://schemas.openxmlformats.org/officeDocument/2006/relationships/image" Target="../media/image175.emf"/><Relationship Id="rId12" Type="http://schemas.openxmlformats.org/officeDocument/2006/relationships/image" Target="../media/image180.emf"/><Relationship Id="rId17" Type="http://schemas.openxmlformats.org/officeDocument/2006/relationships/image" Target="../media/image185.emf"/><Relationship Id="rId2" Type="http://schemas.openxmlformats.org/officeDocument/2006/relationships/image" Target="../media/image170.emf"/><Relationship Id="rId16" Type="http://schemas.openxmlformats.org/officeDocument/2006/relationships/image" Target="../media/image184.emf"/><Relationship Id="rId1" Type="http://schemas.openxmlformats.org/officeDocument/2006/relationships/image" Target="../media/image169.emf"/><Relationship Id="rId6" Type="http://schemas.openxmlformats.org/officeDocument/2006/relationships/image" Target="../media/image174.emf"/><Relationship Id="rId11" Type="http://schemas.openxmlformats.org/officeDocument/2006/relationships/image" Target="../media/image179.emf"/><Relationship Id="rId5" Type="http://schemas.openxmlformats.org/officeDocument/2006/relationships/image" Target="../media/image173.emf"/><Relationship Id="rId15" Type="http://schemas.openxmlformats.org/officeDocument/2006/relationships/image" Target="../media/image183.emf"/><Relationship Id="rId10" Type="http://schemas.openxmlformats.org/officeDocument/2006/relationships/image" Target="../media/image178.emf"/><Relationship Id="rId4" Type="http://schemas.openxmlformats.org/officeDocument/2006/relationships/image" Target="../media/image172.emf"/><Relationship Id="rId9" Type="http://schemas.openxmlformats.org/officeDocument/2006/relationships/image" Target="../media/image177.emf"/><Relationship Id="rId14" Type="http://schemas.openxmlformats.org/officeDocument/2006/relationships/image" Target="../media/image182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emf"/><Relationship Id="rId2" Type="http://schemas.openxmlformats.org/officeDocument/2006/relationships/image" Target="../media/image188.emf"/><Relationship Id="rId1" Type="http://schemas.openxmlformats.org/officeDocument/2006/relationships/image" Target="../media/image187.emf"/><Relationship Id="rId5" Type="http://schemas.openxmlformats.org/officeDocument/2006/relationships/image" Target="../media/image191.emf"/><Relationship Id="rId4" Type="http://schemas.openxmlformats.org/officeDocument/2006/relationships/image" Target="../media/image190.e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emf"/><Relationship Id="rId3" Type="http://schemas.openxmlformats.org/officeDocument/2006/relationships/image" Target="../media/image194.emf"/><Relationship Id="rId7" Type="http://schemas.openxmlformats.org/officeDocument/2006/relationships/image" Target="../media/image198.emf"/><Relationship Id="rId2" Type="http://schemas.openxmlformats.org/officeDocument/2006/relationships/image" Target="../media/image193.emf"/><Relationship Id="rId1" Type="http://schemas.openxmlformats.org/officeDocument/2006/relationships/image" Target="../media/image192.emf"/><Relationship Id="rId6" Type="http://schemas.openxmlformats.org/officeDocument/2006/relationships/image" Target="../media/image197.emf"/><Relationship Id="rId5" Type="http://schemas.openxmlformats.org/officeDocument/2006/relationships/image" Target="../media/image196.emf"/><Relationship Id="rId4" Type="http://schemas.openxmlformats.org/officeDocument/2006/relationships/image" Target="../media/image195.emf"/><Relationship Id="rId9" Type="http://schemas.openxmlformats.org/officeDocument/2006/relationships/image" Target="../media/image200.e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emf"/><Relationship Id="rId3" Type="http://schemas.openxmlformats.org/officeDocument/2006/relationships/image" Target="../media/image203.emf"/><Relationship Id="rId7" Type="http://schemas.openxmlformats.org/officeDocument/2006/relationships/image" Target="../media/image207.emf"/><Relationship Id="rId2" Type="http://schemas.openxmlformats.org/officeDocument/2006/relationships/image" Target="../media/image202.emf"/><Relationship Id="rId1" Type="http://schemas.openxmlformats.org/officeDocument/2006/relationships/image" Target="../media/image201.emf"/><Relationship Id="rId6" Type="http://schemas.openxmlformats.org/officeDocument/2006/relationships/image" Target="../media/image206.emf"/><Relationship Id="rId5" Type="http://schemas.openxmlformats.org/officeDocument/2006/relationships/image" Target="../media/image205.emf"/><Relationship Id="rId4" Type="http://schemas.openxmlformats.org/officeDocument/2006/relationships/image" Target="../media/image204.emf"/><Relationship Id="rId9" Type="http://schemas.openxmlformats.org/officeDocument/2006/relationships/image" Target="../media/image209.e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emf"/><Relationship Id="rId3" Type="http://schemas.openxmlformats.org/officeDocument/2006/relationships/image" Target="../media/image212.emf"/><Relationship Id="rId7" Type="http://schemas.openxmlformats.org/officeDocument/2006/relationships/image" Target="../media/image216.emf"/><Relationship Id="rId2" Type="http://schemas.openxmlformats.org/officeDocument/2006/relationships/image" Target="../media/image211.emf"/><Relationship Id="rId1" Type="http://schemas.openxmlformats.org/officeDocument/2006/relationships/image" Target="../media/image210.emf"/><Relationship Id="rId6" Type="http://schemas.openxmlformats.org/officeDocument/2006/relationships/image" Target="../media/image215.emf"/><Relationship Id="rId5" Type="http://schemas.openxmlformats.org/officeDocument/2006/relationships/image" Target="../media/image214.emf"/><Relationship Id="rId4" Type="http://schemas.openxmlformats.org/officeDocument/2006/relationships/image" Target="../media/image213.emf"/><Relationship Id="rId9" Type="http://schemas.openxmlformats.org/officeDocument/2006/relationships/image" Target="../media/image218.e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emf"/><Relationship Id="rId3" Type="http://schemas.openxmlformats.org/officeDocument/2006/relationships/image" Target="../media/image220.emf"/><Relationship Id="rId7" Type="http://schemas.openxmlformats.org/officeDocument/2006/relationships/image" Target="../media/image223.emf"/><Relationship Id="rId2" Type="http://schemas.openxmlformats.org/officeDocument/2006/relationships/image" Target="../media/image219.emf"/><Relationship Id="rId1" Type="http://schemas.openxmlformats.org/officeDocument/2006/relationships/image" Target="../media/image123.emf"/><Relationship Id="rId6" Type="http://schemas.openxmlformats.org/officeDocument/2006/relationships/image" Target="../media/image222.emf"/><Relationship Id="rId5" Type="http://schemas.openxmlformats.org/officeDocument/2006/relationships/image" Target="../media/image221.emf"/><Relationship Id="rId4" Type="http://schemas.openxmlformats.org/officeDocument/2006/relationships/image" Target="../media/image124.e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emf"/><Relationship Id="rId3" Type="http://schemas.openxmlformats.org/officeDocument/2006/relationships/image" Target="../media/image227.emf"/><Relationship Id="rId7" Type="http://schemas.openxmlformats.org/officeDocument/2006/relationships/image" Target="../media/image231.emf"/><Relationship Id="rId2" Type="http://schemas.openxmlformats.org/officeDocument/2006/relationships/image" Target="../media/image226.emf"/><Relationship Id="rId1" Type="http://schemas.openxmlformats.org/officeDocument/2006/relationships/image" Target="../media/image225.emf"/><Relationship Id="rId6" Type="http://schemas.openxmlformats.org/officeDocument/2006/relationships/image" Target="../media/image230.emf"/><Relationship Id="rId5" Type="http://schemas.openxmlformats.org/officeDocument/2006/relationships/image" Target="../media/image229.emf"/><Relationship Id="rId4" Type="http://schemas.openxmlformats.org/officeDocument/2006/relationships/image" Target="../media/image228.e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emf"/><Relationship Id="rId13" Type="http://schemas.openxmlformats.org/officeDocument/2006/relationships/image" Target="../media/image245.emf"/><Relationship Id="rId18" Type="http://schemas.openxmlformats.org/officeDocument/2006/relationships/image" Target="../media/image250.emf"/><Relationship Id="rId3" Type="http://schemas.openxmlformats.org/officeDocument/2006/relationships/image" Target="../media/image235.emf"/><Relationship Id="rId7" Type="http://schemas.openxmlformats.org/officeDocument/2006/relationships/image" Target="../media/image239.emf"/><Relationship Id="rId12" Type="http://schemas.openxmlformats.org/officeDocument/2006/relationships/image" Target="../media/image244.emf"/><Relationship Id="rId17" Type="http://schemas.openxmlformats.org/officeDocument/2006/relationships/image" Target="../media/image249.emf"/><Relationship Id="rId2" Type="http://schemas.openxmlformats.org/officeDocument/2006/relationships/image" Target="../media/image234.emf"/><Relationship Id="rId16" Type="http://schemas.openxmlformats.org/officeDocument/2006/relationships/image" Target="../media/image248.emf"/><Relationship Id="rId1" Type="http://schemas.openxmlformats.org/officeDocument/2006/relationships/image" Target="../media/image233.emf"/><Relationship Id="rId6" Type="http://schemas.openxmlformats.org/officeDocument/2006/relationships/image" Target="../media/image238.emf"/><Relationship Id="rId11" Type="http://schemas.openxmlformats.org/officeDocument/2006/relationships/image" Target="../media/image243.emf"/><Relationship Id="rId5" Type="http://schemas.openxmlformats.org/officeDocument/2006/relationships/image" Target="../media/image237.emf"/><Relationship Id="rId15" Type="http://schemas.openxmlformats.org/officeDocument/2006/relationships/image" Target="../media/image247.emf"/><Relationship Id="rId10" Type="http://schemas.openxmlformats.org/officeDocument/2006/relationships/image" Target="../media/image242.emf"/><Relationship Id="rId4" Type="http://schemas.openxmlformats.org/officeDocument/2006/relationships/image" Target="../media/image236.emf"/><Relationship Id="rId9" Type="http://schemas.openxmlformats.org/officeDocument/2006/relationships/image" Target="../media/image241.emf"/><Relationship Id="rId14" Type="http://schemas.openxmlformats.org/officeDocument/2006/relationships/image" Target="../media/image246.emf"/></Relationships>
</file>

<file path=ppt/drawings/_rels/vmlDrawing3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emf"/><Relationship Id="rId13" Type="http://schemas.openxmlformats.org/officeDocument/2006/relationships/image" Target="../media/image263.emf"/><Relationship Id="rId18" Type="http://schemas.openxmlformats.org/officeDocument/2006/relationships/image" Target="../media/image268.emf"/><Relationship Id="rId3" Type="http://schemas.openxmlformats.org/officeDocument/2006/relationships/image" Target="../media/image253.emf"/><Relationship Id="rId7" Type="http://schemas.openxmlformats.org/officeDocument/2006/relationships/image" Target="../media/image257.emf"/><Relationship Id="rId12" Type="http://schemas.openxmlformats.org/officeDocument/2006/relationships/image" Target="../media/image262.emf"/><Relationship Id="rId17" Type="http://schemas.openxmlformats.org/officeDocument/2006/relationships/image" Target="../media/image267.emf"/><Relationship Id="rId2" Type="http://schemas.openxmlformats.org/officeDocument/2006/relationships/image" Target="../media/image252.emf"/><Relationship Id="rId16" Type="http://schemas.openxmlformats.org/officeDocument/2006/relationships/image" Target="../media/image266.emf"/><Relationship Id="rId1" Type="http://schemas.openxmlformats.org/officeDocument/2006/relationships/image" Target="../media/image251.emf"/><Relationship Id="rId6" Type="http://schemas.openxmlformats.org/officeDocument/2006/relationships/image" Target="../media/image256.emf"/><Relationship Id="rId11" Type="http://schemas.openxmlformats.org/officeDocument/2006/relationships/image" Target="../media/image261.emf"/><Relationship Id="rId5" Type="http://schemas.openxmlformats.org/officeDocument/2006/relationships/image" Target="../media/image255.emf"/><Relationship Id="rId15" Type="http://schemas.openxmlformats.org/officeDocument/2006/relationships/image" Target="../media/image265.emf"/><Relationship Id="rId10" Type="http://schemas.openxmlformats.org/officeDocument/2006/relationships/image" Target="../media/image260.emf"/><Relationship Id="rId4" Type="http://schemas.openxmlformats.org/officeDocument/2006/relationships/image" Target="../media/image254.emf"/><Relationship Id="rId9" Type="http://schemas.openxmlformats.org/officeDocument/2006/relationships/image" Target="../media/image259.emf"/><Relationship Id="rId14" Type="http://schemas.openxmlformats.org/officeDocument/2006/relationships/image" Target="../media/image264.e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emf"/><Relationship Id="rId13" Type="http://schemas.openxmlformats.org/officeDocument/2006/relationships/image" Target="../media/image281.emf"/><Relationship Id="rId18" Type="http://schemas.openxmlformats.org/officeDocument/2006/relationships/image" Target="../media/image286.emf"/><Relationship Id="rId3" Type="http://schemas.openxmlformats.org/officeDocument/2006/relationships/image" Target="../media/image271.emf"/><Relationship Id="rId7" Type="http://schemas.openxmlformats.org/officeDocument/2006/relationships/image" Target="../media/image275.emf"/><Relationship Id="rId12" Type="http://schemas.openxmlformats.org/officeDocument/2006/relationships/image" Target="../media/image280.emf"/><Relationship Id="rId17" Type="http://schemas.openxmlformats.org/officeDocument/2006/relationships/image" Target="../media/image285.emf"/><Relationship Id="rId2" Type="http://schemas.openxmlformats.org/officeDocument/2006/relationships/image" Target="../media/image270.emf"/><Relationship Id="rId16" Type="http://schemas.openxmlformats.org/officeDocument/2006/relationships/image" Target="../media/image284.emf"/><Relationship Id="rId1" Type="http://schemas.openxmlformats.org/officeDocument/2006/relationships/image" Target="../media/image269.emf"/><Relationship Id="rId6" Type="http://schemas.openxmlformats.org/officeDocument/2006/relationships/image" Target="../media/image274.emf"/><Relationship Id="rId11" Type="http://schemas.openxmlformats.org/officeDocument/2006/relationships/image" Target="../media/image279.emf"/><Relationship Id="rId5" Type="http://schemas.openxmlformats.org/officeDocument/2006/relationships/image" Target="../media/image273.emf"/><Relationship Id="rId15" Type="http://schemas.openxmlformats.org/officeDocument/2006/relationships/image" Target="../media/image283.emf"/><Relationship Id="rId10" Type="http://schemas.openxmlformats.org/officeDocument/2006/relationships/image" Target="../media/image278.emf"/><Relationship Id="rId4" Type="http://schemas.openxmlformats.org/officeDocument/2006/relationships/image" Target="../media/image272.emf"/><Relationship Id="rId9" Type="http://schemas.openxmlformats.org/officeDocument/2006/relationships/image" Target="../media/image277.emf"/><Relationship Id="rId14" Type="http://schemas.openxmlformats.org/officeDocument/2006/relationships/image" Target="../media/image282.e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emf"/><Relationship Id="rId3" Type="http://schemas.openxmlformats.org/officeDocument/2006/relationships/image" Target="../media/image288.emf"/><Relationship Id="rId7" Type="http://schemas.openxmlformats.org/officeDocument/2006/relationships/image" Target="../media/image292.emf"/><Relationship Id="rId2" Type="http://schemas.openxmlformats.org/officeDocument/2006/relationships/image" Target="../media/image287.emf"/><Relationship Id="rId1" Type="http://schemas.openxmlformats.org/officeDocument/2006/relationships/image" Target="../media/image11.emf"/><Relationship Id="rId6" Type="http://schemas.openxmlformats.org/officeDocument/2006/relationships/image" Target="../media/image291.emf"/><Relationship Id="rId5" Type="http://schemas.openxmlformats.org/officeDocument/2006/relationships/image" Target="../media/image290.emf"/><Relationship Id="rId4" Type="http://schemas.openxmlformats.org/officeDocument/2006/relationships/image" Target="../media/image289.emf"/><Relationship Id="rId9" Type="http://schemas.openxmlformats.org/officeDocument/2006/relationships/image" Target="../media/image294.emf"/></Relationships>
</file>

<file path=ppt/drawings/_rels/vmlDrawing3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emf"/><Relationship Id="rId3" Type="http://schemas.openxmlformats.org/officeDocument/2006/relationships/image" Target="../media/image296.emf"/><Relationship Id="rId7" Type="http://schemas.openxmlformats.org/officeDocument/2006/relationships/image" Target="../media/image300.emf"/><Relationship Id="rId2" Type="http://schemas.openxmlformats.org/officeDocument/2006/relationships/image" Target="../media/image295.emf"/><Relationship Id="rId1" Type="http://schemas.openxmlformats.org/officeDocument/2006/relationships/image" Target="../media/image35.emf"/><Relationship Id="rId6" Type="http://schemas.openxmlformats.org/officeDocument/2006/relationships/image" Target="../media/image299.emf"/><Relationship Id="rId5" Type="http://schemas.openxmlformats.org/officeDocument/2006/relationships/image" Target="../media/image298.emf"/><Relationship Id="rId4" Type="http://schemas.openxmlformats.org/officeDocument/2006/relationships/image" Target="../media/image297.emf"/><Relationship Id="rId9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F2DA4-6A5E-4BF9-9B2E-1C5132B2162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6D110-DF7C-4974-BD9D-17B83111C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14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13" Type="http://schemas.openxmlformats.org/officeDocument/2006/relationships/oleObject" Target="file:///E:\UCPER%20BRAVO\CIRAS-UCPER%20BRAVO%20-%20For%20Presentation%20Main%20File.xlsx!TCV!R32C9:R33C9" TargetMode="External"/><Relationship Id="rId18" Type="http://schemas.openxmlformats.org/officeDocument/2006/relationships/image" Target="../media/image9.emf"/><Relationship Id="rId26" Type="http://schemas.openxmlformats.org/officeDocument/2006/relationships/oleObject" Target="file:///E:\UCPER%20BRAVO\CIRAS-UCPER%20BRAVO%20-%20For%20Presentation%20Main%20File.xlsx!TCV!R24C9:R25C9" TargetMode="External"/><Relationship Id="rId39" Type="http://schemas.openxmlformats.org/officeDocument/2006/relationships/image" Target="../media/image18.emf"/><Relationship Id="rId3" Type="http://schemas.openxmlformats.org/officeDocument/2006/relationships/chart" Target="../charts/chart1.xml"/><Relationship Id="rId21" Type="http://schemas.openxmlformats.org/officeDocument/2006/relationships/chart" Target="../charts/chart3.xml"/><Relationship Id="rId34" Type="http://schemas.openxmlformats.org/officeDocument/2006/relationships/oleObject" Target="file:///E:\UCPER%20BRAVO\CIRAS-UCPER%20BRAVO%20-%20For%20Presentation%20Main%20File.xlsx!TCV!R22C9:R23C9" TargetMode="External"/><Relationship Id="rId42" Type="http://schemas.openxmlformats.org/officeDocument/2006/relationships/oleObject" Target="file:///E:\UCPER%20BRAVO\CIRAS-UCPER%20BRAVO%20-%20For%20Presentation%20Main%20File.xlsx!TCV!R40C9:R41C9" TargetMode="External"/><Relationship Id="rId7" Type="http://schemas.openxmlformats.org/officeDocument/2006/relationships/image" Target="../media/image4.emf"/><Relationship Id="rId12" Type="http://schemas.openxmlformats.org/officeDocument/2006/relationships/image" Target="../media/image6.emf"/><Relationship Id="rId17" Type="http://schemas.openxmlformats.org/officeDocument/2006/relationships/oleObject" Target="file:///E:\UCPER%20BRAVO\CIRAS-UCPER%20BRAVO%20-%20For%20Presentation%20Main%20File.xlsx!TCV!R16C9:R17C9" TargetMode="External"/><Relationship Id="rId25" Type="http://schemas.openxmlformats.org/officeDocument/2006/relationships/image" Target="../media/image11.emf"/><Relationship Id="rId33" Type="http://schemas.openxmlformats.org/officeDocument/2006/relationships/image" Target="../media/image15.emf"/><Relationship Id="rId38" Type="http://schemas.openxmlformats.org/officeDocument/2006/relationships/oleObject" Target="file:///E:\UCPER%20BRAVO\CIRAS-UCPER%20BRAVO%20-%20For%20Presentation%20Main%20File.xlsx!TCV!R30C9:R31C9" TargetMode="Externa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8.emf"/><Relationship Id="rId20" Type="http://schemas.openxmlformats.org/officeDocument/2006/relationships/image" Target="../media/image10.emf"/><Relationship Id="rId29" Type="http://schemas.openxmlformats.org/officeDocument/2006/relationships/image" Target="../media/image13.emf"/><Relationship Id="rId41" Type="http://schemas.openxmlformats.org/officeDocument/2006/relationships/image" Target="../media/image19.emf"/><Relationship Id="rId1" Type="http://schemas.openxmlformats.org/officeDocument/2006/relationships/vmlDrawing" Target="../drawings/vmlDrawing1.vml"/><Relationship Id="rId6" Type="http://schemas.openxmlformats.org/officeDocument/2006/relationships/oleObject" Target="file:///E:\UCPER%20BRAVO\CIRAS-UCPER%20BRAVO%20-%20For%20Presentation%20Main%20File.xlsx!TCV!R8C9:R9C9" TargetMode="External"/><Relationship Id="rId11" Type="http://schemas.openxmlformats.org/officeDocument/2006/relationships/oleObject" Target="file:///E:\UCPER%20BRAVO\CIRAS-UCPER%20BRAVO%20-%20For%20Presentation%20Main%20File.xlsx!TCV!R42C9:R43C9" TargetMode="External"/><Relationship Id="rId24" Type="http://schemas.openxmlformats.org/officeDocument/2006/relationships/oleObject" Target="file:///E:\UCPER%20BRAVO\CIRAS-UCPER%20BRAVO%20-%20For%20Presentation%20Main%20File.xlsx!TCV!R3C9:R4C9" TargetMode="External"/><Relationship Id="rId32" Type="http://schemas.openxmlformats.org/officeDocument/2006/relationships/oleObject" Target="file:///E:\UCPER%20BRAVO\CIRAS-UCPER%20BRAVO%20-%20For%20Presentation%20Main%20File.xlsx!TCV!R20C9:R21C9" TargetMode="External"/><Relationship Id="rId37" Type="http://schemas.openxmlformats.org/officeDocument/2006/relationships/image" Target="../media/image17.emf"/><Relationship Id="rId40" Type="http://schemas.openxmlformats.org/officeDocument/2006/relationships/oleObject" Target="file:///E:\UCPER%20BRAVO\CIRAS-UCPER%20BRAVO%20-%20For%20Presentation%20Main%20File.xlsx!TCV!R38C9:R39C9" TargetMode="External"/><Relationship Id="rId45" Type="http://schemas.openxmlformats.org/officeDocument/2006/relationships/image" Target="../media/image21.emf"/><Relationship Id="rId5" Type="http://schemas.openxmlformats.org/officeDocument/2006/relationships/image" Target="../media/image3.emf"/><Relationship Id="rId15" Type="http://schemas.openxmlformats.org/officeDocument/2006/relationships/oleObject" Target="file:///E:\UCPER%20BRAVO\CIRAS-UCPER%20BRAVO%20-%20For%20Presentation%20Main%20File.xlsx!TCV!R36C9:R37C9" TargetMode="External"/><Relationship Id="rId23" Type="http://schemas.openxmlformats.org/officeDocument/2006/relationships/chart" Target="../charts/chart5.xml"/><Relationship Id="rId28" Type="http://schemas.openxmlformats.org/officeDocument/2006/relationships/oleObject" Target="file:///E:\UCPER%20BRAVO\CIRAS-UCPER%20BRAVO%20-%20For%20Presentation%20Main%20File.xlsx!TCV!R12C9:R13C9" TargetMode="External"/><Relationship Id="rId36" Type="http://schemas.openxmlformats.org/officeDocument/2006/relationships/oleObject" Target="file:///E:\UCPER%20BRAVO\CIRAS-UCPER%20BRAVO%20-%20For%20Presentation%20Main%20File.xlsx!TCV!R46C9:R47C9" TargetMode="External"/><Relationship Id="rId10" Type="http://schemas.openxmlformats.org/officeDocument/2006/relationships/image" Target="../media/image5.emf"/><Relationship Id="rId19" Type="http://schemas.openxmlformats.org/officeDocument/2006/relationships/oleObject" Target="file:///E:\UCPER%20BRAVO\CIRAS-UCPER%20BRAVO%20-%20For%20Presentation%20Main%20File.xlsx!TCV!R10C9:R11C9" TargetMode="External"/><Relationship Id="rId31" Type="http://schemas.openxmlformats.org/officeDocument/2006/relationships/image" Target="../media/image14.emf"/><Relationship Id="rId44" Type="http://schemas.openxmlformats.org/officeDocument/2006/relationships/oleObject" Target="file:///E:\UCPER%20BRAVO\CIRAS-UCPER%20BRAVO%20-%20For%20Presentation%20Main%20File.xlsx!TCV!R44C9:R45C9" TargetMode="External"/><Relationship Id="rId4" Type="http://schemas.openxmlformats.org/officeDocument/2006/relationships/oleObject" Target="file:///E:\UCPER%20BRAVO\CIRAS-UCPER%20BRAVO%20-%20For%20Presentation%20Main%20File.xlsx!TCV!R14C9:R15C9" TargetMode="External"/><Relationship Id="rId9" Type="http://schemas.openxmlformats.org/officeDocument/2006/relationships/oleObject" Target="file:///E:\UCPER%20BRAVO\CIRAS-UCPER%20BRAVO%20-%20For%20Presentation%20Main%20File.xlsx!TCV!R34C9:R35C9" TargetMode="External"/><Relationship Id="rId14" Type="http://schemas.openxmlformats.org/officeDocument/2006/relationships/image" Target="../media/image7.emf"/><Relationship Id="rId22" Type="http://schemas.openxmlformats.org/officeDocument/2006/relationships/chart" Target="../charts/chart4.xml"/><Relationship Id="rId27" Type="http://schemas.openxmlformats.org/officeDocument/2006/relationships/image" Target="../media/image12.emf"/><Relationship Id="rId30" Type="http://schemas.openxmlformats.org/officeDocument/2006/relationships/oleObject" Target="file:///E:\UCPER%20BRAVO\CIRAS-UCPER%20BRAVO%20-%20For%20Presentation%20Main%20File.xlsx!TCV!R18C9:R19C9" TargetMode="External"/><Relationship Id="rId35" Type="http://schemas.openxmlformats.org/officeDocument/2006/relationships/image" Target="../media/image16.emf"/><Relationship Id="rId43" Type="http://schemas.openxmlformats.org/officeDocument/2006/relationships/image" Target="../media/image2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13" Type="http://schemas.openxmlformats.org/officeDocument/2006/relationships/oleObject" Target="file:///E:\UCPER%20BRAVO\CIRAS-UCPER%20BRAVO%20-%20For%20Presentation%20Main%20File.xlsx!Index!R34C9:R35C9" TargetMode="External"/><Relationship Id="rId18" Type="http://schemas.openxmlformats.org/officeDocument/2006/relationships/image" Target="../media/image28.emf"/><Relationship Id="rId26" Type="http://schemas.openxmlformats.org/officeDocument/2006/relationships/oleObject" Target="file:///E:\UCPER%20BRAVO\CIRAS-UCPER%20BRAVO%20-%20For%20Presentation%20Main%20File.xlsx!Index!R46C9:R47C9" TargetMode="External"/><Relationship Id="rId39" Type="http://schemas.openxmlformats.org/officeDocument/2006/relationships/image" Target="../media/image36.emf"/><Relationship Id="rId3" Type="http://schemas.openxmlformats.org/officeDocument/2006/relationships/oleObject" Target="file:///E:\UCPER%20BRAVO\CIRAS-UCPER%20BRAVO%20-%20For%20Presentation%20Main%20File.xlsx!Index!R44C9:R45C9" TargetMode="External"/><Relationship Id="rId21" Type="http://schemas.openxmlformats.org/officeDocument/2006/relationships/oleObject" Target="file:///E:\UCPER%20BRAVO\CIRAS-UCPER%20BRAVO%20-%20For%20Presentation%20Main%20File.xlsx!Index!R30C9:R31C9" TargetMode="External"/><Relationship Id="rId34" Type="http://schemas.openxmlformats.org/officeDocument/2006/relationships/chart" Target="../charts/chart9.xml"/><Relationship Id="rId42" Type="http://schemas.openxmlformats.org/officeDocument/2006/relationships/oleObject" Target="file:///E:\UCPER%20BRAVO\CIRAS-UCPER%20BRAVO%20-%20For%20Presentation%20Main%20File.xlsx!Index!R18C9:R19C9" TargetMode="External"/><Relationship Id="rId7" Type="http://schemas.openxmlformats.org/officeDocument/2006/relationships/chart" Target="../charts/chart6.xml"/><Relationship Id="rId12" Type="http://schemas.openxmlformats.org/officeDocument/2006/relationships/image" Target="../media/image25.emf"/><Relationship Id="rId17" Type="http://schemas.openxmlformats.org/officeDocument/2006/relationships/oleObject" Target="file:///E:\UCPER%20BRAVO\CIRAS-UCPER%20BRAVO%20-%20For%20Presentation%20Main%20File.xlsx!Index!R42C9:R43C9" TargetMode="External"/><Relationship Id="rId25" Type="http://schemas.openxmlformats.org/officeDocument/2006/relationships/image" Target="../media/image30.emf"/><Relationship Id="rId33" Type="http://schemas.openxmlformats.org/officeDocument/2006/relationships/image" Target="../media/image34.emf"/><Relationship Id="rId38" Type="http://schemas.openxmlformats.org/officeDocument/2006/relationships/oleObject" Target="file:///E:\UCPER%20BRAVO\CIRAS-UCPER%20BRAVO%20-%20For%20Presentation%20Main%20File.xlsx!Index!R24C9:R25C9" TargetMode="Externa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7.emf"/><Relationship Id="rId20" Type="http://schemas.openxmlformats.org/officeDocument/2006/relationships/oleObject" Target="file:///E:\UCPER%20BRAVO\CIRAS-UCPER%20BRAVO%20-%20For%20Presentation%20Main%20File.xlsx!Index!R32C9:R33C9" TargetMode="External"/><Relationship Id="rId29" Type="http://schemas.openxmlformats.org/officeDocument/2006/relationships/image" Target="../media/image32.emf"/><Relationship Id="rId41" Type="http://schemas.openxmlformats.org/officeDocument/2006/relationships/image" Target="../media/image37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emf"/><Relationship Id="rId11" Type="http://schemas.openxmlformats.org/officeDocument/2006/relationships/oleObject" Target="file:///E:\UCPER%20BRAVO\CIRAS-UCPER%20BRAVO%20-%20For%20Presentation%20Main%20File.xlsx!Index!R20C9:R21C9" TargetMode="External"/><Relationship Id="rId24" Type="http://schemas.openxmlformats.org/officeDocument/2006/relationships/oleObject" Target="file:///E:\UCPER%20BRAVO\CIRAS-UCPER%20BRAVO%20-%20For%20Presentation%20Main%20File.xlsx!Index!R12C9:R13C9" TargetMode="External"/><Relationship Id="rId32" Type="http://schemas.openxmlformats.org/officeDocument/2006/relationships/oleObject" Target="file:///E:\UCPER%20BRAVO\CIRAS-UCPER%20BRAVO%20-%20For%20Presentation%20Main%20File.xlsx!Index!R14C9:R15C9" TargetMode="External"/><Relationship Id="rId37" Type="http://schemas.openxmlformats.org/officeDocument/2006/relationships/image" Target="../media/image35.emf"/><Relationship Id="rId40" Type="http://schemas.openxmlformats.org/officeDocument/2006/relationships/oleObject" Target="file:///E:\UCPER%20BRAVO\CIRAS-UCPER%20BRAVO%20-%20For%20Presentation%20Main%20File.xlsx!Index!R8C9:R9C9" TargetMode="External"/><Relationship Id="rId5" Type="http://schemas.openxmlformats.org/officeDocument/2006/relationships/oleObject" Target="file:///E:\UCPER%20BRAVO\CIRAS-UCPER%20BRAVO%20-%20For%20Presentation%20Main%20File.xlsx!Index!R38C9:R39C9" TargetMode="External"/><Relationship Id="rId15" Type="http://schemas.openxmlformats.org/officeDocument/2006/relationships/oleObject" Target="file:///E:\UCPER%20BRAVO\CIRAS-UCPER%20BRAVO%20-%20For%20Presentation%20Main%20File.xlsx!Index!R36C9:R37C9" TargetMode="External"/><Relationship Id="rId23" Type="http://schemas.openxmlformats.org/officeDocument/2006/relationships/chart" Target="../charts/chart8.xml"/><Relationship Id="rId28" Type="http://schemas.openxmlformats.org/officeDocument/2006/relationships/oleObject" Target="file:///E:\UCPER%20BRAVO\CIRAS-UCPER%20BRAVO%20-%20For%20Presentation%20Main%20File.xlsx!Index!R22C9:R23C9" TargetMode="External"/><Relationship Id="rId36" Type="http://schemas.openxmlformats.org/officeDocument/2006/relationships/oleObject" Target="file:///E:\UCPER%20BRAVO\CIRAS-UCPER%20BRAVO%20-%20For%20Presentation%20Main%20File.xlsx!Index!R3C9:R4C9" TargetMode="External"/><Relationship Id="rId10" Type="http://schemas.openxmlformats.org/officeDocument/2006/relationships/image" Target="../media/image24.emf"/><Relationship Id="rId19" Type="http://schemas.openxmlformats.org/officeDocument/2006/relationships/oleObject" Target="file:///E:\UCPER%20BRAVO\CIRAS-UCPER%20BRAVO%20-%20For%20Presentation%20Main%20File.xlsx!Index!R40C9:R41C9" TargetMode="External"/><Relationship Id="rId31" Type="http://schemas.openxmlformats.org/officeDocument/2006/relationships/image" Target="../media/image33.emf"/><Relationship Id="rId4" Type="http://schemas.openxmlformats.org/officeDocument/2006/relationships/image" Target="../media/image22.emf"/><Relationship Id="rId9" Type="http://schemas.openxmlformats.org/officeDocument/2006/relationships/oleObject" Target="file:///E:\UCPER%20BRAVO\CIRAS-UCPER%20BRAVO%20-%20For%20Presentation%20Main%20File.xlsx!Index!R10C9:R11C9" TargetMode="External"/><Relationship Id="rId14" Type="http://schemas.openxmlformats.org/officeDocument/2006/relationships/image" Target="../media/image26.emf"/><Relationship Id="rId22" Type="http://schemas.openxmlformats.org/officeDocument/2006/relationships/image" Target="../media/image29.emf"/><Relationship Id="rId27" Type="http://schemas.openxmlformats.org/officeDocument/2006/relationships/image" Target="../media/image31.emf"/><Relationship Id="rId30" Type="http://schemas.openxmlformats.org/officeDocument/2006/relationships/oleObject" Target="file:///E:\UCPER%20BRAVO\CIRAS-UCPER%20BRAVO%20-%20For%20Presentation%20Main%20File.xlsx!Index!R16C9:R17C9" TargetMode="External"/><Relationship Id="rId35" Type="http://schemas.openxmlformats.org/officeDocument/2006/relationships/chart" Target="../charts/chart10.xml"/><Relationship Id="rId43" Type="http://schemas.openxmlformats.org/officeDocument/2006/relationships/image" Target="../media/image38.e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.emf"/><Relationship Id="rId18" Type="http://schemas.openxmlformats.org/officeDocument/2006/relationships/oleObject" Target="file:///E:\UCPER%20BRAVO\CIRAS-UCPER%20BRAVO%20-%20For%20Presentation%20Main%20File.xlsx!8FC-SCC-PPOCPO!R17C9:R18C9" TargetMode="External"/><Relationship Id="rId26" Type="http://schemas.openxmlformats.org/officeDocument/2006/relationships/oleObject" Target="file:///E:\UCPER%20BRAVO\CIRAS-UCPER%20BRAVO%20-%20For%20Presentation%20Main%20File.xlsx!8FC-SCC-PPOCPO!R7C9:R8C9" TargetMode="External"/><Relationship Id="rId39" Type="http://schemas.openxmlformats.org/officeDocument/2006/relationships/slide" Target="slide10.xml"/><Relationship Id="rId3" Type="http://schemas.openxmlformats.org/officeDocument/2006/relationships/oleObject" Target="file:///E:\UCPER%20BRAVO\CIRAS-UCPER%20BRAVO%20-%20For%20Presentation%20Main%20File.xlsx!8FC-SCC-PPOCPO!R39C9:R40C9" TargetMode="External"/><Relationship Id="rId21" Type="http://schemas.openxmlformats.org/officeDocument/2006/relationships/image" Target="../media/image44.emf"/><Relationship Id="rId34" Type="http://schemas.openxmlformats.org/officeDocument/2006/relationships/slide" Target="slide5.xml"/><Relationship Id="rId42" Type="http://schemas.openxmlformats.org/officeDocument/2006/relationships/slide" Target="slide13.xml"/><Relationship Id="rId47" Type="http://schemas.openxmlformats.org/officeDocument/2006/relationships/slide" Target="slide18.xml"/><Relationship Id="rId7" Type="http://schemas.openxmlformats.org/officeDocument/2006/relationships/oleObject" Target="file:///E:\UCPER%20BRAVO\CIRAS-UCPER%20BRAVO%20-%20For%20Presentation%20Main%20File.xlsx!8FC-SCC-PPOCPO!R37C9:R38C9" TargetMode="External"/><Relationship Id="rId12" Type="http://schemas.openxmlformats.org/officeDocument/2006/relationships/oleObject" Target="file:///E:\UCPER%20BRAVO\CIRAS-UCPER%20BRAVO%20-%20For%20Presentation%20Main%20File.xlsx!8FC-SCC-PPOCPO!R19C9:R20C9" TargetMode="External"/><Relationship Id="rId17" Type="http://schemas.openxmlformats.org/officeDocument/2006/relationships/image" Target="../media/image42.emf"/><Relationship Id="rId25" Type="http://schemas.openxmlformats.org/officeDocument/2006/relationships/image" Target="../media/image46.emf"/><Relationship Id="rId33" Type="http://schemas.openxmlformats.org/officeDocument/2006/relationships/image" Target="../media/image50.emf"/><Relationship Id="rId38" Type="http://schemas.openxmlformats.org/officeDocument/2006/relationships/slide" Target="slide9.xml"/><Relationship Id="rId46" Type="http://schemas.openxmlformats.org/officeDocument/2006/relationships/slide" Target="slide17.xml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8FC-SCC-PPOCPO!R27C9:R28C9" TargetMode="External"/><Relationship Id="rId20" Type="http://schemas.openxmlformats.org/officeDocument/2006/relationships/oleObject" Target="file:///E:\UCPER%20BRAVO\CIRAS-UCPER%20BRAVO%20-%20For%20Presentation%20Main%20File.xlsx!8FC-SCC-PPOCPO!R15C9:R16C9" TargetMode="External"/><Relationship Id="rId29" Type="http://schemas.openxmlformats.org/officeDocument/2006/relationships/image" Target="../media/image48.emf"/><Relationship Id="rId41" Type="http://schemas.openxmlformats.org/officeDocument/2006/relationships/slide" Target="slide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emf"/><Relationship Id="rId11" Type="http://schemas.openxmlformats.org/officeDocument/2006/relationships/chart" Target="../charts/chart12.xml"/><Relationship Id="rId24" Type="http://schemas.openxmlformats.org/officeDocument/2006/relationships/oleObject" Target="file:///E:\UCPER%20BRAVO\CIRAS-UCPER%20BRAVO%20-%20For%20Presentation%20Main%20File.xlsx!8FC-SCC-PPOCPO!R5C9:R6C9" TargetMode="External"/><Relationship Id="rId32" Type="http://schemas.openxmlformats.org/officeDocument/2006/relationships/oleObject" Target="file:///E:\UCPER%20BRAVO\CIRAS-UCPER%20BRAVO%20-%20For%20Presentation%20Main%20File.xlsx!8FC-SCC-PPOCPO!R13C9:R14C9" TargetMode="External"/><Relationship Id="rId37" Type="http://schemas.openxmlformats.org/officeDocument/2006/relationships/slide" Target="slide8.xml"/><Relationship Id="rId40" Type="http://schemas.openxmlformats.org/officeDocument/2006/relationships/slide" Target="slide11.xml"/><Relationship Id="rId45" Type="http://schemas.openxmlformats.org/officeDocument/2006/relationships/slide" Target="slide16.xml"/><Relationship Id="rId5" Type="http://schemas.openxmlformats.org/officeDocument/2006/relationships/oleObject" Target="file:///E:\UCPER%20BRAVO\CIRAS-UCPER%20BRAVO%20-%20For%20Presentation%20Main%20File.xlsx!8FC-SCC-PPOCPO!R41C9:R42C9" TargetMode="External"/><Relationship Id="rId15" Type="http://schemas.openxmlformats.org/officeDocument/2006/relationships/image" Target="../media/image41.emf"/><Relationship Id="rId23" Type="http://schemas.openxmlformats.org/officeDocument/2006/relationships/image" Target="../media/image45.emf"/><Relationship Id="rId28" Type="http://schemas.openxmlformats.org/officeDocument/2006/relationships/oleObject" Target="file:///E:\UCPER%20BRAVO\CIRAS-UCPER%20BRAVO%20-%20For%20Presentation%20Main%20File.xlsx!8FC-SCC-PPOCPO!R9C9:R10C9" TargetMode="External"/><Relationship Id="rId36" Type="http://schemas.openxmlformats.org/officeDocument/2006/relationships/slide" Target="slide7.xml"/><Relationship Id="rId49" Type="http://schemas.openxmlformats.org/officeDocument/2006/relationships/slide" Target="slide20.xml"/><Relationship Id="rId10" Type="http://schemas.openxmlformats.org/officeDocument/2006/relationships/chart" Target="../charts/chart11.xml"/><Relationship Id="rId19" Type="http://schemas.openxmlformats.org/officeDocument/2006/relationships/image" Target="../media/image43.emf"/><Relationship Id="rId31" Type="http://schemas.openxmlformats.org/officeDocument/2006/relationships/image" Target="../media/image49.emf"/><Relationship Id="rId44" Type="http://schemas.openxmlformats.org/officeDocument/2006/relationships/slide" Target="slide14.xml"/><Relationship Id="rId4" Type="http://schemas.openxmlformats.org/officeDocument/2006/relationships/image" Target="../media/image39.emf"/><Relationship Id="rId9" Type="http://schemas.openxmlformats.org/officeDocument/2006/relationships/oleObject" Target="file:///E:\UCPER%20BRAVO\CIRAS-UCPER%20BRAVO%20-%20For%20Presentation%20Main%20File.xlsx!8FC-SCC-PPOCPO!R31C9:R32C9" TargetMode="External"/><Relationship Id="rId14" Type="http://schemas.openxmlformats.org/officeDocument/2006/relationships/oleObject" Target="file:///E:\UCPER%20BRAVO\CIRAS-UCPER%20BRAVO%20-%20For%20Presentation%20Main%20File.xlsx!8FC-SCC-PPOCPO!R33C9:R34C9" TargetMode="External"/><Relationship Id="rId22" Type="http://schemas.openxmlformats.org/officeDocument/2006/relationships/oleObject" Target="file:///E:\UCPER%20BRAVO\CIRAS-UCPER%20BRAVO%20-%20For%20Presentation%20Main%20File.xlsx!8FC-SCC-PPOCPO!R35C9:R36C9" TargetMode="External"/><Relationship Id="rId27" Type="http://schemas.openxmlformats.org/officeDocument/2006/relationships/image" Target="../media/image47.emf"/><Relationship Id="rId30" Type="http://schemas.openxmlformats.org/officeDocument/2006/relationships/oleObject" Target="file:///E:\UCPER%20BRAVO\CIRAS-UCPER%20BRAVO%20-%20For%20Presentation%20Main%20File.xlsx!8FC-SCC-PPOCPO!R11C9:R12C9" TargetMode="External"/><Relationship Id="rId35" Type="http://schemas.openxmlformats.org/officeDocument/2006/relationships/slide" Target="slide6.xml"/><Relationship Id="rId43" Type="http://schemas.openxmlformats.org/officeDocument/2006/relationships/slide" Target="slide15.xml"/><Relationship Id="rId48" Type="http://schemas.openxmlformats.org/officeDocument/2006/relationships/slide" Target="slide19.xml"/><Relationship Id="rId8" Type="http://schemas.openxmlformats.org/officeDocument/2006/relationships/oleObject" Target="file:///E:\UCPER%20BRAVO\CIRAS-UCPER%20BRAVO%20-%20For%20Presentation%20Main%20File.xlsx!8FC-SCC-PPOCPO!R29C9:R30C9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Mur!R22C9:R23C9" TargetMode="External"/><Relationship Id="rId13" Type="http://schemas.openxmlformats.org/officeDocument/2006/relationships/image" Target="../media/image55.emf"/><Relationship Id="rId18" Type="http://schemas.openxmlformats.org/officeDocument/2006/relationships/chart" Target="../charts/chart14.xml"/><Relationship Id="rId3" Type="http://schemas.openxmlformats.org/officeDocument/2006/relationships/chart" Target="../charts/chart13.xml"/><Relationship Id="rId21" Type="http://schemas.openxmlformats.org/officeDocument/2006/relationships/oleObject" Target="file:///E:\UCPER%20BRAVO\CIRAS-UCPER%20BRAVO%20-%20For%20Presentation%20Main%20File.xlsx!Mur!R18C9:R19C9" TargetMode="External"/><Relationship Id="rId7" Type="http://schemas.openxmlformats.org/officeDocument/2006/relationships/image" Target="../media/image52.emf"/><Relationship Id="rId12" Type="http://schemas.openxmlformats.org/officeDocument/2006/relationships/oleObject" Target="file:///E:\UCPER%20BRAVO\CIRAS-UCPER%20BRAVO%20-%20For%20Presentation%20Main%20File.xlsx!Mur!R14C9:R15C9" TargetMode="External"/><Relationship Id="rId17" Type="http://schemas.openxmlformats.org/officeDocument/2006/relationships/image" Target="../media/image57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Mur!R20C9:R21C9" TargetMode="External"/><Relationship Id="rId20" Type="http://schemas.openxmlformats.org/officeDocument/2006/relationships/image" Target="../media/image58.emf"/><Relationship Id="rId1" Type="http://schemas.openxmlformats.org/officeDocument/2006/relationships/vmlDrawing" Target="../drawings/vmlDrawing4.vml"/><Relationship Id="rId6" Type="http://schemas.openxmlformats.org/officeDocument/2006/relationships/oleObject" Target="file:///E:\UCPER%20BRAVO\CIRAS-UCPER%20BRAVO%20-%20For%20Presentation%20Main%20File.xlsx!Mur!R16C9:R17C9" TargetMode="External"/><Relationship Id="rId11" Type="http://schemas.openxmlformats.org/officeDocument/2006/relationships/image" Target="../media/image54.emf"/><Relationship Id="rId5" Type="http://schemas.openxmlformats.org/officeDocument/2006/relationships/image" Target="../media/image51.emf"/><Relationship Id="rId15" Type="http://schemas.openxmlformats.org/officeDocument/2006/relationships/image" Target="../media/image56.emf"/><Relationship Id="rId23" Type="http://schemas.openxmlformats.org/officeDocument/2006/relationships/slide" Target="slide4.xml"/><Relationship Id="rId10" Type="http://schemas.openxmlformats.org/officeDocument/2006/relationships/oleObject" Target="file:///E:\UCPER%20BRAVO\CIRAS-UCPER%20BRAVO%20-%20For%20Presentation%20Main%20File.xlsx!Mur!R10C9:R11C9" TargetMode="External"/><Relationship Id="rId19" Type="http://schemas.openxmlformats.org/officeDocument/2006/relationships/oleObject" Target="file:///E:\UCPER%20BRAVO\CIRAS-UCPER%20BRAVO%20-%20For%20Presentation%20Main%20File.xlsx!Mur!R26C9:R27C9" TargetMode="External"/><Relationship Id="rId4" Type="http://schemas.openxmlformats.org/officeDocument/2006/relationships/oleObject" Target="file:///E:\UCPER%20BRAVO\CIRAS-UCPER%20BRAVO%20-%20For%20Presentation%20Main%20File.xlsx!Mur!R24C9:R25C9" TargetMode="External"/><Relationship Id="rId9" Type="http://schemas.openxmlformats.org/officeDocument/2006/relationships/image" Target="../media/image53.emf"/><Relationship Id="rId14" Type="http://schemas.openxmlformats.org/officeDocument/2006/relationships/oleObject" Target="file:///E:\UCPER%20BRAVO\CIRAS-UCPER%20BRAVO%20-%20For%20Presentation%20Main%20File.xlsx!Mur!R12C9:R13C9" TargetMode="External"/><Relationship Id="rId22" Type="http://schemas.openxmlformats.org/officeDocument/2006/relationships/image" Target="../media/image5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Hom!R22C9:R23C9" TargetMode="External"/><Relationship Id="rId13" Type="http://schemas.openxmlformats.org/officeDocument/2006/relationships/image" Target="../media/image64.emf"/><Relationship Id="rId18" Type="http://schemas.openxmlformats.org/officeDocument/2006/relationships/oleObject" Target="file:///E:\UCPER%20BRAVO\CIRAS-UCPER%20BRAVO%20-%20For%20Presentation%20Main%20File.xlsx!Hom!R24C9:R25C9" TargetMode="External"/><Relationship Id="rId3" Type="http://schemas.openxmlformats.org/officeDocument/2006/relationships/chart" Target="../charts/chart15.xml"/><Relationship Id="rId21" Type="http://schemas.openxmlformats.org/officeDocument/2006/relationships/oleObject" Target="file:///E:\UCPER%20BRAVO\CIRAS-UCPER%20BRAVO%20-%20For%20Presentation%20Main%20File.xlsx!Hom!R26C9:R27C9" TargetMode="External"/><Relationship Id="rId7" Type="http://schemas.openxmlformats.org/officeDocument/2006/relationships/image" Target="../media/image61.emf"/><Relationship Id="rId12" Type="http://schemas.openxmlformats.org/officeDocument/2006/relationships/oleObject" Target="file:///E:\UCPER%20BRAVO\CIRAS-UCPER%20BRAVO%20-%20For%20Presentation%20Main%20File.xlsx!Hom!R18C9:R19C9" TargetMode="External"/><Relationship Id="rId17" Type="http://schemas.openxmlformats.org/officeDocument/2006/relationships/image" Target="../media/image66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Hom!R14C9:R15C9" TargetMode="External"/><Relationship Id="rId20" Type="http://schemas.openxmlformats.org/officeDocument/2006/relationships/chart" Target="../charts/chart16.xml"/><Relationship Id="rId1" Type="http://schemas.openxmlformats.org/officeDocument/2006/relationships/vmlDrawing" Target="../drawings/vmlDrawing5.vml"/><Relationship Id="rId6" Type="http://schemas.openxmlformats.org/officeDocument/2006/relationships/oleObject" Target="file:///E:\UCPER%20BRAVO\CIRAS-UCPER%20BRAVO%20-%20For%20Presentation%20Main%20File.xlsx!Hom!R10C9:R11C9" TargetMode="External"/><Relationship Id="rId11" Type="http://schemas.openxmlformats.org/officeDocument/2006/relationships/image" Target="../media/image63.emf"/><Relationship Id="rId5" Type="http://schemas.openxmlformats.org/officeDocument/2006/relationships/image" Target="../media/image60.emf"/><Relationship Id="rId15" Type="http://schemas.openxmlformats.org/officeDocument/2006/relationships/image" Target="../media/image65.emf"/><Relationship Id="rId23" Type="http://schemas.openxmlformats.org/officeDocument/2006/relationships/slide" Target="slide4.xml"/><Relationship Id="rId10" Type="http://schemas.openxmlformats.org/officeDocument/2006/relationships/oleObject" Target="file:///E:\UCPER%20BRAVO\CIRAS-UCPER%20BRAVO%20-%20For%20Presentation%20Main%20File.xlsx!Hom!R20C9:R21C9" TargetMode="External"/><Relationship Id="rId19" Type="http://schemas.openxmlformats.org/officeDocument/2006/relationships/image" Target="../media/image67.emf"/><Relationship Id="rId4" Type="http://schemas.openxmlformats.org/officeDocument/2006/relationships/oleObject" Target="file:///E:\UCPER%20BRAVO\CIRAS-UCPER%20BRAVO%20-%20For%20Presentation%20Main%20File.xlsx!Hom!R16C9:R17C9" TargetMode="External"/><Relationship Id="rId9" Type="http://schemas.openxmlformats.org/officeDocument/2006/relationships/image" Target="../media/image62.emf"/><Relationship Id="rId14" Type="http://schemas.openxmlformats.org/officeDocument/2006/relationships/oleObject" Target="file:///E:\UCPER%20BRAVO\CIRAS-UCPER%20BRAVO%20-%20For%20Presentation%20Main%20File.xlsx!Hom!R12C9:R13C9" TargetMode="External"/><Relationship Id="rId22" Type="http://schemas.openxmlformats.org/officeDocument/2006/relationships/image" Target="../media/image6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Phy!R10C9:R11C9" TargetMode="External"/><Relationship Id="rId13" Type="http://schemas.openxmlformats.org/officeDocument/2006/relationships/oleObject" Target="file:///E:\UCPER%20BRAVO\CIRAS-UCPER%20BRAVO%20-%20For%20Presentation%20Main%20File.xlsx!Phy!R26C9:R27C9" TargetMode="External"/><Relationship Id="rId18" Type="http://schemas.openxmlformats.org/officeDocument/2006/relationships/image" Target="../media/image75.emf"/><Relationship Id="rId3" Type="http://schemas.openxmlformats.org/officeDocument/2006/relationships/chart" Target="../charts/chart17.xml"/><Relationship Id="rId21" Type="http://schemas.openxmlformats.org/officeDocument/2006/relationships/image" Target="../media/image76.emf"/><Relationship Id="rId7" Type="http://schemas.openxmlformats.org/officeDocument/2006/relationships/image" Target="../media/image70.emf"/><Relationship Id="rId12" Type="http://schemas.openxmlformats.org/officeDocument/2006/relationships/image" Target="../media/image72.emf"/><Relationship Id="rId17" Type="http://schemas.openxmlformats.org/officeDocument/2006/relationships/oleObject" Target="file:///E:\UCPER%20BRAVO\CIRAS-UCPER%20BRAVO%20-%20For%20Presentation%20Main%20File.xlsx!Phy!R18C9:R19C9" TargetMode="Externa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74.emf"/><Relationship Id="rId20" Type="http://schemas.openxmlformats.org/officeDocument/2006/relationships/oleObject" Target="file:///E:\UCPER%20BRAVO\CIRAS-UCPER%20BRAVO%20-%20For%20Presentation%20Main%20File.xlsx!Phy!R14C9:R15C9" TargetMode="External"/><Relationship Id="rId1" Type="http://schemas.openxmlformats.org/officeDocument/2006/relationships/vmlDrawing" Target="../drawings/vmlDrawing6.vml"/><Relationship Id="rId6" Type="http://schemas.openxmlformats.org/officeDocument/2006/relationships/oleObject" Target="file:///E:\UCPER%20BRAVO\CIRAS-UCPER%20BRAVO%20-%20For%20Presentation%20Main%20File.xlsx!Phy!R12C9:R13C9" TargetMode="External"/><Relationship Id="rId11" Type="http://schemas.openxmlformats.org/officeDocument/2006/relationships/oleObject" Target="file:///E:\UCPER%20BRAVO\CIRAS-UCPER%20BRAVO%20-%20For%20Presentation%20Main%20File.xlsx!Phy!R24C9:R25C9" TargetMode="External"/><Relationship Id="rId5" Type="http://schemas.openxmlformats.org/officeDocument/2006/relationships/image" Target="../media/image69.emf"/><Relationship Id="rId15" Type="http://schemas.openxmlformats.org/officeDocument/2006/relationships/oleObject" Target="file:///E:\UCPER%20BRAVO\CIRAS-UCPER%20BRAVO%20-%20For%20Presentation%20Main%20File.xlsx!Phy!R20C9:R21C9" TargetMode="External"/><Relationship Id="rId23" Type="http://schemas.openxmlformats.org/officeDocument/2006/relationships/image" Target="../media/image77.emf"/><Relationship Id="rId10" Type="http://schemas.openxmlformats.org/officeDocument/2006/relationships/chart" Target="../charts/chart18.xml"/><Relationship Id="rId19" Type="http://schemas.openxmlformats.org/officeDocument/2006/relationships/slide" Target="slide4.xml"/><Relationship Id="rId4" Type="http://schemas.openxmlformats.org/officeDocument/2006/relationships/oleObject" Target="file:///E:\UCPER%20BRAVO\CIRAS-UCPER%20BRAVO%20-%20For%20Presentation%20Main%20File.xlsx!Phy!R16C9:R17C9" TargetMode="External"/><Relationship Id="rId9" Type="http://schemas.openxmlformats.org/officeDocument/2006/relationships/image" Target="../media/image71.emf"/><Relationship Id="rId14" Type="http://schemas.openxmlformats.org/officeDocument/2006/relationships/image" Target="../media/image73.emf"/><Relationship Id="rId22" Type="http://schemas.openxmlformats.org/officeDocument/2006/relationships/oleObject" Target="file:///E:\UCPER%20BRAVO\CIRAS-UCPER%20BRAVO%20-%20For%20Presentation%20Main%20File.xlsx!Phy!R22C9:R23C9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Rap!R14C9:R15C9" TargetMode="External"/><Relationship Id="rId13" Type="http://schemas.openxmlformats.org/officeDocument/2006/relationships/image" Target="../media/image82.emf"/><Relationship Id="rId18" Type="http://schemas.openxmlformats.org/officeDocument/2006/relationships/oleObject" Target="file:///E:\UCPER%20BRAVO\CIRAS-UCPER%20BRAVO%20-%20For%20Presentation%20Main%20File.xlsx!Rap!R20C9:R21C9" TargetMode="External"/><Relationship Id="rId3" Type="http://schemas.openxmlformats.org/officeDocument/2006/relationships/chart" Target="../charts/chart19.xml"/><Relationship Id="rId21" Type="http://schemas.openxmlformats.org/officeDocument/2006/relationships/chart" Target="../charts/chart20.xml"/><Relationship Id="rId7" Type="http://schemas.openxmlformats.org/officeDocument/2006/relationships/image" Target="../media/image79.emf"/><Relationship Id="rId12" Type="http://schemas.openxmlformats.org/officeDocument/2006/relationships/oleObject" Target="file:///E:\UCPER%20BRAVO\CIRAS-UCPER%20BRAVO%20-%20For%20Presentation%20Main%20File.xlsx!Rap!R18C9:R19C9" TargetMode="External"/><Relationship Id="rId17" Type="http://schemas.openxmlformats.org/officeDocument/2006/relationships/image" Target="../media/image84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Rap!R22C9:R23C9" TargetMode="External"/><Relationship Id="rId20" Type="http://schemas.openxmlformats.org/officeDocument/2006/relationships/slide" Target="slide4.xml"/><Relationship Id="rId1" Type="http://schemas.openxmlformats.org/officeDocument/2006/relationships/vmlDrawing" Target="../drawings/vmlDrawing7.vml"/><Relationship Id="rId6" Type="http://schemas.openxmlformats.org/officeDocument/2006/relationships/oleObject" Target="file:///E:\UCPER%20BRAVO\CIRAS-UCPER%20BRAVO%20-%20For%20Presentation%20Main%20File.xlsx!Rap!R10C9:R11C9" TargetMode="External"/><Relationship Id="rId11" Type="http://schemas.openxmlformats.org/officeDocument/2006/relationships/image" Target="../media/image81.emf"/><Relationship Id="rId5" Type="http://schemas.openxmlformats.org/officeDocument/2006/relationships/image" Target="../media/image78.emf"/><Relationship Id="rId15" Type="http://schemas.openxmlformats.org/officeDocument/2006/relationships/image" Target="../media/image83.emf"/><Relationship Id="rId23" Type="http://schemas.openxmlformats.org/officeDocument/2006/relationships/image" Target="../media/image86.emf"/><Relationship Id="rId10" Type="http://schemas.openxmlformats.org/officeDocument/2006/relationships/oleObject" Target="file:///E:\UCPER%20BRAVO\CIRAS-UCPER%20BRAVO%20-%20For%20Presentation%20Main%20File.xlsx!Rap!R12C9:R13C9" TargetMode="External"/><Relationship Id="rId19" Type="http://schemas.openxmlformats.org/officeDocument/2006/relationships/image" Target="../media/image85.emf"/><Relationship Id="rId4" Type="http://schemas.openxmlformats.org/officeDocument/2006/relationships/oleObject" Target="file:///E:\UCPER%20BRAVO\CIRAS-UCPER%20BRAVO%20-%20For%20Presentation%20Main%20File.xlsx!Rap!R16C9:R17C9" TargetMode="External"/><Relationship Id="rId9" Type="http://schemas.openxmlformats.org/officeDocument/2006/relationships/image" Target="../media/image80.emf"/><Relationship Id="rId14" Type="http://schemas.openxmlformats.org/officeDocument/2006/relationships/oleObject" Target="file:///E:\UCPER%20BRAVO\CIRAS-UCPER%20BRAVO%20-%20For%20Presentation%20Main%20File.xlsx!Rap!R24C9:R25C9" TargetMode="External"/><Relationship Id="rId22" Type="http://schemas.openxmlformats.org/officeDocument/2006/relationships/oleObject" Target="file:///E:\UCPER%20BRAVO\CIRAS-UCPER%20BRAVO%20-%20For%20Presentation%20Main%20File.xlsx!Rap!R26C9:R27C9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Rob!R12C9:R13C9" TargetMode="External"/><Relationship Id="rId13" Type="http://schemas.openxmlformats.org/officeDocument/2006/relationships/image" Target="../media/image91.emf"/><Relationship Id="rId18" Type="http://schemas.openxmlformats.org/officeDocument/2006/relationships/slide" Target="slide4.xml"/><Relationship Id="rId3" Type="http://schemas.openxmlformats.org/officeDocument/2006/relationships/chart" Target="../charts/chart21.xml"/><Relationship Id="rId21" Type="http://schemas.openxmlformats.org/officeDocument/2006/relationships/image" Target="../media/image94.emf"/><Relationship Id="rId7" Type="http://schemas.openxmlformats.org/officeDocument/2006/relationships/image" Target="../media/image88.emf"/><Relationship Id="rId12" Type="http://schemas.openxmlformats.org/officeDocument/2006/relationships/oleObject" Target="file:///E:\UCPER%20BRAVO\CIRAS-UCPER%20BRAVO%20-%20For%20Presentation%20Main%20File.xlsx!Rob!R20C9:R21C9" TargetMode="External"/><Relationship Id="rId17" Type="http://schemas.openxmlformats.org/officeDocument/2006/relationships/image" Target="../media/image93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Rob!R14C9:R15C9" TargetMode="External"/><Relationship Id="rId20" Type="http://schemas.openxmlformats.org/officeDocument/2006/relationships/oleObject" Target="file:///E:\UCPER%20BRAVO\CIRAS-UCPER%20BRAVO%20-%20For%20Presentation%20Main%20File.xlsx!Rob!R26C9:R27C9" TargetMode="External"/><Relationship Id="rId1" Type="http://schemas.openxmlformats.org/officeDocument/2006/relationships/vmlDrawing" Target="../drawings/vmlDrawing8.vml"/><Relationship Id="rId6" Type="http://schemas.openxmlformats.org/officeDocument/2006/relationships/oleObject" Target="file:///E:\UCPER%20BRAVO\CIRAS-UCPER%20BRAVO%20-%20For%20Presentation%20Main%20File.xlsx!Rob!R10C9:R11C9" TargetMode="External"/><Relationship Id="rId11" Type="http://schemas.openxmlformats.org/officeDocument/2006/relationships/image" Target="../media/image90.emf"/><Relationship Id="rId5" Type="http://schemas.openxmlformats.org/officeDocument/2006/relationships/image" Target="../media/image87.emf"/><Relationship Id="rId15" Type="http://schemas.openxmlformats.org/officeDocument/2006/relationships/image" Target="../media/image92.emf"/><Relationship Id="rId23" Type="http://schemas.openxmlformats.org/officeDocument/2006/relationships/image" Target="../media/image95.emf"/><Relationship Id="rId10" Type="http://schemas.openxmlformats.org/officeDocument/2006/relationships/oleObject" Target="file:///E:\UCPER%20BRAVO\CIRAS-UCPER%20BRAVO%20-%20For%20Presentation%20Main%20File.xlsx!Rob!R18C9:R19C9" TargetMode="External"/><Relationship Id="rId19" Type="http://schemas.openxmlformats.org/officeDocument/2006/relationships/chart" Target="../charts/chart22.xml"/><Relationship Id="rId4" Type="http://schemas.openxmlformats.org/officeDocument/2006/relationships/oleObject" Target="file:///E:\UCPER%20BRAVO\CIRAS-UCPER%20BRAVO%20-%20For%20Presentation%20Main%20File.xlsx!Rob!R24C9:R25C9" TargetMode="External"/><Relationship Id="rId9" Type="http://schemas.openxmlformats.org/officeDocument/2006/relationships/image" Target="../media/image89.emf"/><Relationship Id="rId14" Type="http://schemas.openxmlformats.org/officeDocument/2006/relationships/oleObject" Target="file:///E:\UCPER%20BRAVO\CIRAS-UCPER%20BRAVO%20-%20For%20Presentation%20Main%20File.xlsx!Rob!R16C9:R17C9" TargetMode="External"/><Relationship Id="rId22" Type="http://schemas.openxmlformats.org/officeDocument/2006/relationships/oleObject" Target="file:///E:\UCPER%20BRAVO\CIRAS-UCPER%20BRAVO%20-%20For%20Presentation%20Main%20File.xlsx!Rob!R22C9:R23C9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The!R16C9:R17C9" TargetMode="External"/><Relationship Id="rId13" Type="http://schemas.openxmlformats.org/officeDocument/2006/relationships/oleObject" Target="file:///E:\UCPER%20BRAVO\CIRAS-UCPER%20BRAVO%20-%20For%20Presentation%20Main%20File.xlsx!The!R26C9:R27C9" TargetMode="External"/><Relationship Id="rId18" Type="http://schemas.openxmlformats.org/officeDocument/2006/relationships/image" Target="../media/image102.emf"/><Relationship Id="rId3" Type="http://schemas.openxmlformats.org/officeDocument/2006/relationships/chart" Target="../charts/chart23.xml"/><Relationship Id="rId21" Type="http://schemas.openxmlformats.org/officeDocument/2006/relationships/oleObject" Target="file:///E:\UCPER%20BRAVO\CIRAS-UCPER%20BRAVO%20-%20For%20Presentation%20Main%20File.xlsx!The!R10C9:R11C9" TargetMode="External"/><Relationship Id="rId7" Type="http://schemas.openxmlformats.org/officeDocument/2006/relationships/image" Target="../media/image97.emf"/><Relationship Id="rId12" Type="http://schemas.openxmlformats.org/officeDocument/2006/relationships/image" Target="../media/image99.emf"/><Relationship Id="rId17" Type="http://schemas.openxmlformats.org/officeDocument/2006/relationships/oleObject" Target="file:///E:\UCPER%20BRAVO\CIRAS-UCPER%20BRAVO%20-%20For%20Presentation%20Main%20File.xlsx!The!R22C9:R23C9" TargetMode="Externa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01.emf"/><Relationship Id="rId20" Type="http://schemas.openxmlformats.org/officeDocument/2006/relationships/image" Target="../media/image103.emf"/><Relationship Id="rId1" Type="http://schemas.openxmlformats.org/officeDocument/2006/relationships/vmlDrawing" Target="../drawings/vmlDrawing9.vml"/><Relationship Id="rId6" Type="http://schemas.openxmlformats.org/officeDocument/2006/relationships/oleObject" Target="file:///E:\UCPER%20BRAVO\CIRAS-UCPER%20BRAVO%20-%20For%20Presentation%20Main%20File.xlsx!The!R12C9:R13C9" TargetMode="External"/><Relationship Id="rId11" Type="http://schemas.openxmlformats.org/officeDocument/2006/relationships/oleObject" Target="file:///E:\UCPER%20BRAVO\CIRAS-UCPER%20BRAVO%20-%20For%20Presentation%20Main%20File.xlsx!The!R18C9:R19C9" TargetMode="External"/><Relationship Id="rId5" Type="http://schemas.openxmlformats.org/officeDocument/2006/relationships/image" Target="../media/image96.emf"/><Relationship Id="rId15" Type="http://schemas.openxmlformats.org/officeDocument/2006/relationships/oleObject" Target="file:///E:\UCPER%20BRAVO\CIRAS-UCPER%20BRAVO%20-%20For%20Presentation%20Main%20File.xlsx!The!R24C9:R25C9" TargetMode="External"/><Relationship Id="rId23" Type="http://schemas.openxmlformats.org/officeDocument/2006/relationships/slide" Target="slide4.xml"/><Relationship Id="rId10" Type="http://schemas.openxmlformats.org/officeDocument/2006/relationships/chart" Target="../charts/chart24.xml"/><Relationship Id="rId19" Type="http://schemas.openxmlformats.org/officeDocument/2006/relationships/oleObject" Target="file:///E:\UCPER%20BRAVO\CIRAS-UCPER%20BRAVO%20-%20For%20Presentation%20Main%20File.xlsx!The!R20C9:R21C9" TargetMode="External"/><Relationship Id="rId4" Type="http://schemas.openxmlformats.org/officeDocument/2006/relationships/oleObject" Target="file:///E:\UCPER%20BRAVO\CIRAS-UCPER%20BRAVO%20-%20For%20Presentation%20Main%20File.xlsx!The!R14C9:R15C9" TargetMode="External"/><Relationship Id="rId9" Type="http://schemas.openxmlformats.org/officeDocument/2006/relationships/image" Target="../media/image98.emf"/><Relationship Id="rId14" Type="http://schemas.openxmlformats.org/officeDocument/2006/relationships/image" Target="../media/image100.emf"/><Relationship Id="rId22" Type="http://schemas.openxmlformats.org/officeDocument/2006/relationships/image" Target="../media/image10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CarMV!R10C9:R11C9" TargetMode="External"/><Relationship Id="rId13" Type="http://schemas.openxmlformats.org/officeDocument/2006/relationships/oleObject" Target="file:///E:\UCPER%20BRAVO\CIRAS-UCPER%20BRAVO%20-%20For%20Presentation%20Main%20File.xlsx!CarMV!R22C9:R23C9" TargetMode="External"/><Relationship Id="rId18" Type="http://schemas.openxmlformats.org/officeDocument/2006/relationships/oleObject" Target="file:///E:\UCPER%20BRAVO\CIRAS-UCPER%20BRAVO%20-%20For%20Presentation%20Main%20File.xlsx!CarMV!R26C9:R27C9" TargetMode="External"/><Relationship Id="rId3" Type="http://schemas.openxmlformats.org/officeDocument/2006/relationships/oleObject" Target="file:///E:\UCPER%20BRAVO\CIRAS-UCPER%20BRAVO%20-%20For%20Presentation%20Main%20File.xlsx!CarMV!R12C9:R13C9" TargetMode="External"/><Relationship Id="rId21" Type="http://schemas.openxmlformats.org/officeDocument/2006/relationships/image" Target="../media/image112.emf"/><Relationship Id="rId7" Type="http://schemas.openxmlformats.org/officeDocument/2006/relationships/image" Target="../media/image106.emf"/><Relationship Id="rId12" Type="http://schemas.openxmlformats.org/officeDocument/2006/relationships/image" Target="../media/image108.emf"/><Relationship Id="rId17" Type="http://schemas.openxmlformats.org/officeDocument/2006/relationships/chart" Target="../charts/chart26.xm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10.emf"/><Relationship Id="rId20" Type="http://schemas.openxmlformats.org/officeDocument/2006/relationships/oleObject" Target="file:///E:\UCPER%20BRAVO\CIRAS-UCPER%20BRAVO%20-%20For%20Presentation%20Main%20File.xlsx!CarMV!R20C9:R21C9" TargetMode="External"/><Relationship Id="rId1" Type="http://schemas.openxmlformats.org/officeDocument/2006/relationships/vmlDrawing" Target="../drawings/vmlDrawing10.vml"/><Relationship Id="rId6" Type="http://schemas.openxmlformats.org/officeDocument/2006/relationships/oleObject" Target="file:///E:\UCPER%20BRAVO\CIRAS-UCPER%20BRAVO%20-%20For%20Presentation%20Main%20File.xlsx!CarMV!R16C9:R17C9" TargetMode="External"/><Relationship Id="rId11" Type="http://schemas.openxmlformats.org/officeDocument/2006/relationships/oleObject" Target="file:///E:\UCPER%20BRAVO\CIRAS-UCPER%20BRAVO%20-%20For%20Presentation%20Main%20File.xlsx!CarMV!R18C9:R19C9" TargetMode="External"/><Relationship Id="rId5" Type="http://schemas.openxmlformats.org/officeDocument/2006/relationships/oleObject" Target="file:///E:\UCPER%20BRAVO\CIRAS-UCPER%20BRAVO%20-%20For%20Presentation%20Main%20File.xlsx!CarMV!R14C9:R15C9" TargetMode="External"/><Relationship Id="rId15" Type="http://schemas.openxmlformats.org/officeDocument/2006/relationships/oleObject" Target="file:///E:\UCPER%20BRAVO\CIRAS-UCPER%20BRAVO%20-%20For%20Presentation%20Main%20File.xlsx!CarMV!R24C9:R25C9" TargetMode="External"/><Relationship Id="rId10" Type="http://schemas.openxmlformats.org/officeDocument/2006/relationships/chart" Target="../charts/chart25.xml"/><Relationship Id="rId19" Type="http://schemas.openxmlformats.org/officeDocument/2006/relationships/image" Target="../media/image111.emf"/><Relationship Id="rId4" Type="http://schemas.openxmlformats.org/officeDocument/2006/relationships/image" Target="../media/image105.emf"/><Relationship Id="rId9" Type="http://schemas.openxmlformats.org/officeDocument/2006/relationships/image" Target="../media/image107.emf"/><Relationship Id="rId14" Type="http://schemas.openxmlformats.org/officeDocument/2006/relationships/image" Target="../media/image109.emf"/><Relationship Id="rId22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emf"/><Relationship Id="rId13" Type="http://schemas.openxmlformats.org/officeDocument/2006/relationships/oleObject" Target="file:///E:\UCPER%20BRAVO\CIRAS-UCPER%20BRAVO%20-%20For%20Presentation%20Main%20File.xlsx!CarMC!R10C9:R11C9" TargetMode="External"/><Relationship Id="rId18" Type="http://schemas.openxmlformats.org/officeDocument/2006/relationships/image" Target="../media/image119.emf"/><Relationship Id="rId3" Type="http://schemas.openxmlformats.org/officeDocument/2006/relationships/oleObject" Target="file:///E:\UCPER%20BRAVO\CIRAS-UCPER%20BRAVO%20-%20For%20Presentation%20Main%20File.xlsx!CarMC!R24C9:R25C9" TargetMode="External"/><Relationship Id="rId21" Type="http://schemas.openxmlformats.org/officeDocument/2006/relationships/oleObject" Target="file:///E:\UCPER%20BRAVO\CIRAS-UCPER%20BRAVO%20-%20For%20Presentation%20Main%20File.xlsx!CarMC!R14C9:R15C9" TargetMode="External"/><Relationship Id="rId7" Type="http://schemas.openxmlformats.org/officeDocument/2006/relationships/oleObject" Target="file:///E:\UCPER%20BRAVO\CIRAS-UCPER%20BRAVO%20-%20For%20Presentation%20Main%20File.xlsx!CarMC!R26C9:R27C9" TargetMode="External"/><Relationship Id="rId12" Type="http://schemas.openxmlformats.org/officeDocument/2006/relationships/image" Target="../media/image116.emf"/><Relationship Id="rId17" Type="http://schemas.openxmlformats.org/officeDocument/2006/relationships/oleObject" Target="file:///E:\UCPER%20BRAVO\CIRAS-UCPER%20BRAVO%20-%20For%20Presentation%20Main%20File.xlsx!CarMC!R20C9:R21C9" TargetMode="Externa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18.emf"/><Relationship Id="rId20" Type="http://schemas.openxmlformats.org/officeDocument/2006/relationships/image" Target="../media/image120.emf"/><Relationship Id="rId1" Type="http://schemas.openxmlformats.org/officeDocument/2006/relationships/vmlDrawing" Target="../drawings/vmlDrawing11.vml"/><Relationship Id="rId6" Type="http://schemas.openxmlformats.org/officeDocument/2006/relationships/chart" Target="../charts/chart28.xml"/><Relationship Id="rId11" Type="http://schemas.openxmlformats.org/officeDocument/2006/relationships/oleObject" Target="file:///E:\UCPER%20BRAVO\CIRAS-UCPER%20BRAVO%20-%20For%20Presentation%20Main%20File.xlsx!CarMC!R16C9:R17C9" TargetMode="External"/><Relationship Id="rId5" Type="http://schemas.openxmlformats.org/officeDocument/2006/relationships/chart" Target="../charts/chart27.xml"/><Relationship Id="rId15" Type="http://schemas.openxmlformats.org/officeDocument/2006/relationships/oleObject" Target="file:///E:\UCPER%20BRAVO\CIRAS-UCPER%20BRAVO%20-%20For%20Presentation%20Main%20File.xlsx!CarMC!R22C9:R23C9" TargetMode="External"/><Relationship Id="rId23" Type="http://schemas.openxmlformats.org/officeDocument/2006/relationships/slide" Target="slide4.xml"/><Relationship Id="rId10" Type="http://schemas.openxmlformats.org/officeDocument/2006/relationships/image" Target="../media/image115.emf"/><Relationship Id="rId19" Type="http://schemas.openxmlformats.org/officeDocument/2006/relationships/oleObject" Target="file:///E:\UCPER%20BRAVO\CIRAS-UCPER%20BRAVO%20-%20For%20Presentation%20Main%20File.xlsx!CarMC!R18C9:R19C9" TargetMode="External"/><Relationship Id="rId4" Type="http://schemas.openxmlformats.org/officeDocument/2006/relationships/image" Target="../media/image113.emf"/><Relationship Id="rId9" Type="http://schemas.openxmlformats.org/officeDocument/2006/relationships/oleObject" Target="file:///E:\UCPER%20BRAVO\CIRAS-UCPER%20BRAVO%20-%20For%20Presentation%20Main%20File.xlsx!CarMC!R12C9:R13C9" TargetMode="External"/><Relationship Id="rId14" Type="http://schemas.openxmlformats.org/officeDocument/2006/relationships/image" Target="../media/image117.emf"/><Relationship Id="rId22" Type="http://schemas.openxmlformats.org/officeDocument/2006/relationships/image" Target="../media/image12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emf"/><Relationship Id="rId13" Type="http://schemas.openxmlformats.org/officeDocument/2006/relationships/image" Target="../media/image124.emf"/><Relationship Id="rId18" Type="http://schemas.openxmlformats.org/officeDocument/2006/relationships/oleObject" Target="file:///E:\UCPER%20BRAVO\CIRAS-UCPER%20BRAVO%20-%20For%20Presentation%20Main%20File.xlsx!RapHom!R18C9:R19C9" TargetMode="External"/><Relationship Id="rId3" Type="http://schemas.openxmlformats.org/officeDocument/2006/relationships/oleObject" Target="file:///E:\UCPER%20BRAVO\CIRAS-UCPER%20BRAVO%20-%20For%20Presentation%20Main%20File.xlsx!RapHom!R20C9:R21C9" TargetMode="External"/><Relationship Id="rId21" Type="http://schemas.openxmlformats.org/officeDocument/2006/relationships/image" Target="../media/image128.emf"/><Relationship Id="rId7" Type="http://schemas.openxmlformats.org/officeDocument/2006/relationships/oleObject" Target="file:///E:\UCPER%20BRAVO\CIRAS-UCPER%20BRAVO%20-%20For%20Presentation%20Main%20File.xlsx!RapHom!R24C9:R25C9" TargetMode="External"/><Relationship Id="rId12" Type="http://schemas.openxmlformats.org/officeDocument/2006/relationships/oleObject" Target="file:///E:\UCPER%20BRAVO\CIRAS-UCPER%20BRAVO%20-%20For%20Presentation%20Main%20File.xlsx!RapHom!R12C9:R13C9" TargetMode="External"/><Relationship Id="rId17" Type="http://schemas.openxmlformats.org/officeDocument/2006/relationships/image" Target="../media/image126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RapHom!R10C9:R11C9" TargetMode="External"/><Relationship Id="rId20" Type="http://schemas.openxmlformats.org/officeDocument/2006/relationships/oleObject" Target="file:///E:\UCPER%20BRAVO\CIRAS-UCPER%20BRAVO%20-%20For%20Presentation%20Main%20File.xlsx!RapHom!R26C9:R27C9" TargetMode="Externa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06.emf"/><Relationship Id="rId11" Type="http://schemas.openxmlformats.org/officeDocument/2006/relationships/chart" Target="../charts/chart30.xml"/><Relationship Id="rId5" Type="http://schemas.openxmlformats.org/officeDocument/2006/relationships/oleObject" Target="file:///E:\UCPER%20BRAVO\CIRAS-UCPER%20BRAVO%20-%20For%20Presentation%20Main%20File.xlsx!RapHom!R22C9:R23C9" TargetMode="External"/><Relationship Id="rId15" Type="http://schemas.openxmlformats.org/officeDocument/2006/relationships/image" Target="../media/image125.emf"/><Relationship Id="rId10" Type="http://schemas.openxmlformats.org/officeDocument/2006/relationships/chart" Target="../charts/chart29.xml"/><Relationship Id="rId19" Type="http://schemas.openxmlformats.org/officeDocument/2006/relationships/image" Target="../media/image127.emf"/><Relationship Id="rId4" Type="http://schemas.openxmlformats.org/officeDocument/2006/relationships/image" Target="../media/image122.emf"/><Relationship Id="rId9" Type="http://schemas.openxmlformats.org/officeDocument/2006/relationships/oleObject" Target="file:///E:\UCPER%20BRAVO\CIRAS-UCPER%20BRAVO%20-%20For%20Presentation%20Main%20File.xlsx!RapHom!R14C9:R15C9" TargetMode="External"/><Relationship Id="rId14" Type="http://schemas.openxmlformats.org/officeDocument/2006/relationships/oleObject" Target="file:///E:\UCPER%20BRAVO\CIRAS-UCPER%20BRAVO%20-%20For%20Presentation%20Main%20File.xlsx!RapHom!R16C9:R17C9" TargetMode="External"/><Relationship Id="rId22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emf"/><Relationship Id="rId13" Type="http://schemas.openxmlformats.org/officeDocument/2006/relationships/oleObject" Target="file:///E:\UCPER%20BRAVO\CIRAS-UCPER%20BRAVO%20-%20For%20Presentation%20Main%20File.xlsx!KidRap!R20C9:R21C9" TargetMode="External"/><Relationship Id="rId18" Type="http://schemas.openxmlformats.org/officeDocument/2006/relationships/chart" Target="../charts/chart32.xml"/><Relationship Id="rId3" Type="http://schemas.openxmlformats.org/officeDocument/2006/relationships/oleObject" Target="file:///E:\UCPER%20BRAVO\CIRAS-UCPER%20BRAVO%20-%20For%20Presentation%20Main%20File.xlsx!KidRap!R26C9:R27C9" TargetMode="External"/><Relationship Id="rId7" Type="http://schemas.openxmlformats.org/officeDocument/2006/relationships/oleObject" Target="file:///E:\UCPER%20BRAVO\CIRAS-UCPER%20BRAVO%20-%20For%20Presentation%20Main%20File.xlsx!KidRap!R12C9:R13C9" TargetMode="External"/><Relationship Id="rId12" Type="http://schemas.openxmlformats.org/officeDocument/2006/relationships/oleObject" Target="file:///E:\UCPER%20BRAVO\CIRAS-UCPER%20BRAVO%20-%20For%20Presentation%20Main%20File.xlsx!KidRap!R18C9:R19C9" TargetMode="External"/><Relationship Id="rId17" Type="http://schemas.openxmlformats.org/officeDocument/2006/relationships/chart" Target="../charts/chart31.xml"/><Relationship Id="rId2" Type="http://schemas.openxmlformats.org/officeDocument/2006/relationships/slideLayout" Target="../slideLayouts/slideLayout6.xml"/><Relationship Id="rId16" Type="http://schemas.openxmlformats.org/officeDocument/2006/relationships/slide" Target="slide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30.emf"/><Relationship Id="rId11" Type="http://schemas.openxmlformats.org/officeDocument/2006/relationships/oleObject" Target="file:///E:\UCPER%20BRAVO\CIRAS-UCPER%20BRAVO%20-%20For%20Presentation%20Main%20File.xlsx!KidRap!R16C9:R17C9" TargetMode="External"/><Relationship Id="rId5" Type="http://schemas.openxmlformats.org/officeDocument/2006/relationships/oleObject" Target="file:///E:\UCPER%20BRAVO\CIRAS-UCPER%20BRAVO%20-%20For%20Presentation%20Main%20File.xlsx!KidRap!R10C9:R11C9" TargetMode="External"/><Relationship Id="rId15" Type="http://schemas.openxmlformats.org/officeDocument/2006/relationships/oleObject" Target="file:///E:\UCPER%20BRAVO\CIRAS-UCPER%20BRAVO%20-%20For%20Presentation%20Main%20File.xlsx!KidRap!R24C9:R25C9" TargetMode="External"/><Relationship Id="rId10" Type="http://schemas.openxmlformats.org/officeDocument/2006/relationships/image" Target="../media/image132.emf"/><Relationship Id="rId4" Type="http://schemas.openxmlformats.org/officeDocument/2006/relationships/image" Target="../media/image129.emf"/><Relationship Id="rId9" Type="http://schemas.openxmlformats.org/officeDocument/2006/relationships/oleObject" Target="file:///E:\UCPER%20BRAVO\CIRAS-UCPER%20BRAVO%20-%20For%20Presentation%20Main%20File.xlsx!KidRap!R14C9:R15C9" TargetMode="External"/><Relationship Id="rId14" Type="http://schemas.openxmlformats.org/officeDocument/2006/relationships/oleObject" Target="file:///E:\UCPER%20BRAVO\CIRAS-UCPER%20BRAVO%20-%20For%20Presentation%20Main%20File.xlsx!KidRap!R22C9:R23C9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emf"/><Relationship Id="rId13" Type="http://schemas.openxmlformats.org/officeDocument/2006/relationships/oleObject" Target="file:///E:\UCPER%20BRAVO\CIRAS-UCPER%20BRAVO%20-%20For%20Presentation%20Main%20File.xlsx!KidHom!R22C9:R23C9" TargetMode="External"/><Relationship Id="rId3" Type="http://schemas.openxmlformats.org/officeDocument/2006/relationships/oleObject" Target="file:///E:\UCPER%20BRAVO\CIRAS-UCPER%20BRAVO%20-%20For%20Presentation%20Main%20File.xlsx!KidHom!R26C9:R27C9" TargetMode="External"/><Relationship Id="rId7" Type="http://schemas.openxmlformats.org/officeDocument/2006/relationships/oleObject" Target="file:///E:\UCPER%20BRAVO\CIRAS-UCPER%20BRAVO%20-%20For%20Presentation%20Main%20File.xlsx!KidHom!R12C9:R13C9" TargetMode="External"/><Relationship Id="rId12" Type="http://schemas.openxmlformats.org/officeDocument/2006/relationships/oleObject" Target="file:///E:\UCPER%20BRAVO\CIRAS-UCPER%20BRAVO%20-%20For%20Presentation%20Main%20File.xlsx!KidHom!R20C9:R21C9" TargetMode="External"/><Relationship Id="rId17" Type="http://schemas.openxmlformats.org/officeDocument/2006/relationships/chart" Target="../charts/chart34.xml"/><Relationship Id="rId2" Type="http://schemas.openxmlformats.org/officeDocument/2006/relationships/slideLayout" Target="../slideLayouts/slideLayout6.xml"/><Relationship Id="rId16" Type="http://schemas.openxmlformats.org/officeDocument/2006/relationships/chart" Target="../charts/chart3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33.emf"/><Relationship Id="rId11" Type="http://schemas.openxmlformats.org/officeDocument/2006/relationships/oleObject" Target="file:///E:\UCPER%20BRAVO\CIRAS-UCPER%20BRAVO%20-%20For%20Presentation%20Main%20File.xlsx!KidHom!R18C9:R19C9" TargetMode="External"/><Relationship Id="rId5" Type="http://schemas.openxmlformats.org/officeDocument/2006/relationships/oleObject" Target="file:///E:\UCPER%20BRAVO\CIRAS-UCPER%20BRAVO%20-%20For%20Presentation%20Main%20File.xlsx!KidHom!R10C9:R11C9" TargetMode="External"/><Relationship Id="rId15" Type="http://schemas.openxmlformats.org/officeDocument/2006/relationships/slide" Target="slide4.xml"/><Relationship Id="rId10" Type="http://schemas.openxmlformats.org/officeDocument/2006/relationships/oleObject" Target="file:///E:\UCPER%20BRAVO\CIRAS-UCPER%20BRAVO%20-%20For%20Presentation%20Main%20File.xlsx!KidHom!R16C9:R17C9" TargetMode="External"/><Relationship Id="rId4" Type="http://schemas.openxmlformats.org/officeDocument/2006/relationships/image" Target="../media/image129.emf"/><Relationship Id="rId9" Type="http://schemas.openxmlformats.org/officeDocument/2006/relationships/oleObject" Target="file:///E:\UCPER%20BRAVO\CIRAS-UCPER%20BRAVO%20-%20For%20Presentation%20Main%20File.xlsx!KidHom!R14C9:R15C9" TargetMode="External"/><Relationship Id="rId14" Type="http://schemas.openxmlformats.org/officeDocument/2006/relationships/oleObject" Target="file:///E:\UCPER%20BRAVO\CIRAS-UCPER%20BRAVO%20-%20For%20Presentation%20Main%20File.xlsx!KidHom!R24C9:R25C9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RobHom!R16C9:R17C9" TargetMode="External"/><Relationship Id="rId13" Type="http://schemas.openxmlformats.org/officeDocument/2006/relationships/image" Target="../media/image126.emf"/><Relationship Id="rId18" Type="http://schemas.openxmlformats.org/officeDocument/2006/relationships/oleObject" Target="file:///E:\UCPER%20BRAVO\CIRAS-UCPER%20BRAVO%20-%20For%20Presentation%20Main%20File.xlsx!RobHom!R14C9:R15C9" TargetMode="External"/><Relationship Id="rId3" Type="http://schemas.openxmlformats.org/officeDocument/2006/relationships/oleObject" Target="file:///E:\UCPER%20BRAVO\CIRAS-UCPER%20BRAVO%20-%20For%20Presentation%20Main%20File.xlsx!RobHom!R22C9:R23C9" TargetMode="External"/><Relationship Id="rId7" Type="http://schemas.openxmlformats.org/officeDocument/2006/relationships/image" Target="../media/image134.emf"/><Relationship Id="rId12" Type="http://schemas.openxmlformats.org/officeDocument/2006/relationships/oleObject" Target="file:///E:\UCPER%20BRAVO\CIRAS-UCPER%20BRAVO%20-%20For%20Presentation%20Main%20File.xlsx!RobHom!R10C9:R11C9" TargetMode="External"/><Relationship Id="rId17" Type="http://schemas.openxmlformats.org/officeDocument/2006/relationships/image" Target="../media/image108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RobHom!R20C9:R21C9" TargetMode="External"/><Relationship Id="rId20" Type="http://schemas.openxmlformats.org/officeDocument/2006/relationships/slide" Target="slide4.xml"/><Relationship Id="rId1" Type="http://schemas.openxmlformats.org/officeDocument/2006/relationships/vmlDrawing" Target="../drawings/vmlDrawing15.vml"/><Relationship Id="rId6" Type="http://schemas.openxmlformats.org/officeDocument/2006/relationships/oleObject" Target="file:///E:\UCPER%20BRAVO\CIRAS-UCPER%20BRAVO%20-%20For%20Presentation%20Main%20File.xlsx!RobHom!R18C9:R19C9" TargetMode="External"/><Relationship Id="rId11" Type="http://schemas.openxmlformats.org/officeDocument/2006/relationships/chart" Target="../charts/chart36.xml"/><Relationship Id="rId5" Type="http://schemas.openxmlformats.org/officeDocument/2006/relationships/oleObject" Target="file:///E:\UCPER%20BRAVO\CIRAS-UCPER%20BRAVO%20-%20For%20Presentation%20Main%20File.xlsx!RobHom!R24C9:R25C9" TargetMode="External"/><Relationship Id="rId15" Type="http://schemas.openxmlformats.org/officeDocument/2006/relationships/image" Target="../media/image135.emf"/><Relationship Id="rId10" Type="http://schemas.openxmlformats.org/officeDocument/2006/relationships/chart" Target="../charts/chart35.xml"/><Relationship Id="rId19" Type="http://schemas.openxmlformats.org/officeDocument/2006/relationships/image" Target="../media/image124.emf"/><Relationship Id="rId4" Type="http://schemas.openxmlformats.org/officeDocument/2006/relationships/image" Target="../media/image106.emf"/><Relationship Id="rId9" Type="http://schemas.openxmlformats.org/officeDocument/2006/relationships/oleObject" Target="file:///E:\UCPER%20BRAVO\CIRAS-UCPER%20BRAVO%20-%20For%20Presentation%20Main%20File.xlsx!RobHom!R12C9:R13C9" TargetMode="External"/><Relationship Id="rId14" Type="http://schemas.openxmlformats.org/officeDocument/2006/relationships/oleObject" Target="file:///E:\UCPER%20BRAVO\CIRAS-UCPER%20BRAVO%20-%20For%20Presentation%20Main%20File.xlsx!RobHom!R26C9:R27C9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RobPhy!R16C9:R17C9" TargetMode="External"/><Relationship Id="rId13" Type="http://schemas.openxmlformats.org/officeDocument/2006/relationships/oleObject" Target="file:///E:\UCPER%20BRAVO\CIRAS-UCPER%20BRAVO%20-%20For%20Presentation%20Main%20File.xlsx!RobPhy!R20C9:R21C9" TargetMode="External"/><Relationship Id="rId18" Type="http://schemas.openxmlformats.org/officeDocument/2006/relationships/oleObject" Target="file:///E:\UCPER%20BRAVO\CIRAS-UCPER%20BRAVO%20-%20For%20Presentation%20Main%20File.xlsx!RobPhy!R18C9:R19C9" TargetMode="External"/><Relationship Id="rId3" Type="http://schemas.openxmlformats.org/officeDocument/2006/relationships/oleObject" Target="file:///E:\UCPER%20BRAVO\CIRAS-UCPER%20BRAVO%20-%20For%20Presentation%20Main%20File.xlsx!RobPhy!R10C9:R11C9" TargetMode="External"/><Relationship Id="rId7" Type="http://schemas.openxmlformats.org/officeDocument/2006/relationships/oleObject" Target="file:///E:\UCPER%20BRAVO\CIRAS-UCPER%20BRAVO%20-%20For%20Presentation%20Main%20File.xlsx!RobPhy!R14C9:R15C9" TargetMode="External"/><Relationship Id="rId12" Type="http://schemas.openxmlformats.org/officeDocument/2006/relationships/image" Target="../media/image136.emf"/><Relationship Id="rId17" Type="http://schemas.openxmlformats.org/officeDocument/2006/relationships/image" Target="../media/image138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RobPhy!R26C9:R27C9" TargetMode="External"/><Relationship Id="rId20" Type="http://schemas.openxmlformats.org/officeDocument/2006/relationships/slide" Target="slide4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31.emf"/><Relationship Id="rId11" Type="http://schemas.openxmlformats.org/officeDocument/2006/relationships/oleObject" Target="file:///E:\UCPER%20BRAVO\CIRAS-UCPER%20BRAVO%20-%20For%20Presentation%20Main%20File.xlsx!RobPhy!R22C9:R23C9" TargetMode="External"/><Relationship Id="rId5" Type="http://schemas.openxmlformats.org/officeDocument/2006/relationships/oleObject" Target="file:///E:\UCPER%20BRAVO\CIRAS-UCPER%20BRAVO%20-%20For%20Presentation%20Main%20File.xlsx!RobPhy!R12C9:R13C9" TargetMode="External"/><Relationship Id="rId15" Type="http://schemas.openxmlformats.org/officeDocument/2006/relationships/chart" Target="../charts/chart38.xml"/><Relationship Id="rId10" Type="http://schemas.openxmlformats.org/officeDocument/2006/relationships/chart" Target="../charts/chart37.xml"/><Relationship Id="rId19" Type="http://schemas.openxmlformats.org/officeDocument/2006/relationships/image" Target="../media/image139.emf"/><Relationship Id="rId4" Type="http://schemas.openxmlformats.org/officeDocument/2006/relationships/image" Target="../media/image133.emf"/><Relationship Id="rId9" Type="http://schemas.openxmlformats.org/officeDocument/2006/relationships/oleObject" Target="file:///E:\UCPER%20BRAVO\CIRAS-UCPER%20BRAVO%20-%20For%20Presentation%20Main%20File.xlsx!RobPhy!R24C9:R25C9" TargetMode="External"/><Relationship Id="rId14" Type="http://schemas.openxmlformats.org/officeDocument/2006/relationships/image" Target="../media/image13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emf"/><Relationship Id="rId13" Type="http://schemas.openxmlformats.org/officeDocument/2006/relationships/oleObject" Target="file:///E:\UCPER%20BRAVO\CIRAS-UCPER%20BRAVO%20-%20For%20Presentation%20Main%20File.xlsx!RobRap!R20C9:R21C9" TargetMode="External"/><Relationship Id="rId18" Type="http://schemas.openxmlformats.org/officeDocument/2006/relationships/chart" Target="../charts/chart39.xml"/><Relationship Id="rId3" Type="http://schemas.openxmlformats.org/officeDocument/2006/relationships/oleObject" Target="file:///E:\UCPER%20BRAVO\CIRAS-UCPER%20BRAVO%20-%20For%20Presentation%20Main%20File.xlsx!RobRap!R26C9:R27C9" TargetMode="External"/><Relationship Id="rId7" Type="http://schemas.openxmlformats.org/officeDocument/2006/relationships/oleObject" Target="file:///E:\UCPER%20BRAVO\CIRAS-UCPER%20BRAVO%20-%20For%20Presentation%20Main%20File.xlsx!RobRap!R12C9:R13C9" TargetMode="External"/><Relationship Id="rId12" Type="http://schemas.openxmlformats.org/officeDocument/2006/relationships/oleObject" Target="file:///E:\UCPER%20BRAVO\CIRAS-UCPER%20BRAVO%20-%20For%20Presentation%20Main%20File.xlsx!RobRap!R18C9:R19C9" TargetMode="External"/><Relationship Id="rId17" Type="http://schemas.openxmlformats.org/officeDocument/2006/relationships/slide" Target="slide4.xm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41.e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33.emf"/><Relationship Id="rId11" Type="http://schemas.openxmlformats.org/officeDocument/2006/relationships/image" Target="../media/image140.emf"/><Relationship Id="rId5" Type="http://schemas.openxmlformats.org/officeDocument/2006/relationships/oleObject" Target="file:///E:\UCPER%20BRAVO\CIRAS-UCPER%20BRAVO%20-%20For%20Presentation%20Main%20File.xlsx!RobRap!R10C9:R11C9" TargetMode="External"/><Relationship Id="rId15" Type="http://schemas.openxmlformats.org/officeDocument/2006/relationships/oleObject" Target="file:///E:\UCPER%20BRAVO\CIRAS-UCPER%20BRAVO%20-%20For%20Presentation%20Main%20File.xlsx!RobRap!R24C9:R25C9" TargetMode="External"/><Relationship Id="rId10" Type="http://schemas.openxmlformats.org/officeDocument/2006/relationships/oleObject" Target="file:///E:\UCPER%20BRAVO\CIRAS-UCPER%20BRAVO%20-%20For%20Presentation%20Main%20File.xlsx!RobRap!R16C9:R17C9" TargetMode="External"/><Relationship Id="rId19" Type="http://schemas.openxmlformats.org/officeDocument/2006/relationships/chart" Target="../charts/chart40.xml"/><Relationship Id="rId4" Type="http://schemas.openxmlformats.org/officeDocument/2006/relationships/image" Target="../media/image129.emf"/><Relationship Id="rId9" Type="http://schemas.openxmlformats.org/officeDocument/2006/relationships/oleObject" Target="file:///E:\UCPER%20BRAVO\CIRAS-UCPER%20BRAVO%20-%20For%20Presentation%20Main%20File.xlsx!RobRap!R14C9:R15C9" TargetMode="External"/><Relationship Id="rId14" Type="http://schemas.openxmlformats.org/officeDocument/2006/relationships/oleObject" Target="file:///E:\UCPER%20BRAVO\CIRAS-UCPER%20BRAVO%20-%20For%20Presentation%20Main%20File.xlsx!RobRap!R22C9:R23C9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emf"/><Relationship Id="rId13" Type="http://schemas.openxmlformats.org/officeDocument/2006/relationships/oleObject" Target="file:///E:\UCPER%20BRAVO\CIRAS-UCPER%20BRAVO%20-%20For%20Presentation%20Main%20File.xlsx!RobArs!R22C9:R23C9" TargetMode="External"/><Relationship Id="rId3" Type="http://schemas.openxmlformats.org/officeDocument/2006/relationships/oleObject" Target="file:///E:\UCPER%20BRAVO\CIRAS-UCPER%20BRAVO%20-%20For%20Presentation%20Main%20File.xlsx!RobArs!R26C9:R27C9" TargetMode="External"/><Relationship Id="rId7" Type="http://schemas.openxmlformats.org/officeDocument/2006/relationships/oleObject" Target="file:///E:\UCPER%20BRAVO\CIRAS-UCPER%20BRAVO%20-%20For%20Presentation%20Main%20File.xlsx!RobArs!R12C9:R13C9" TargetMode="External"/><Relationship Id="rId12" Type="http://schemas.openxmlformats.org/officeDocument/2006/relationships/oleObject" Target="file:///E:\UCPER%20BRAVO\CIRAS-UCPER%20BRAVO%20-%20For%20Presentation%20Main%20File.xlsx!RobArs!R20C9:R21C9" TargetMode="External"/><Relationship Id="rId17" Type="http://schemas.openxmlformats.org/officeDocument/2006/relationships/chart" Target="../charts/chart42.xml"/><Relationship Id="rId2" Type="http://schemas.openxmlformats.org/officeDocument/2006/relationships/slideLayout" Target="../slideLayouts/slideLayout6.xml"/><Relationship Id="rId16" Type="http://schemas.openxmlformats.org/officeDocument/2006/relationships/chart" Target="../charts/chart4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33.emf"/><Relationship Id="rId11" Type="http://schemas.openxmlformats.org/officeDocument/2006/relationships/oleObject" Target="file:///E:\UCPER%20BRAVO\CIRAS-UCPER%20BRAVO%20-%20For%20Presentation%20Main%20File.xlsx!RobArs!R18C9:R19C9" TargetMode="External"/><Relationship Id="rId5" Type="http://schemas.openxmlformats.org/officeDocument/2006/relationships/oleObject" Target="file:///E:\UCPER%20BRAVO\CIRAS-UCPER%20BRAVO%20-%20For%20Presentation%20Main%20File.xlsx!RobArs!R10C9:R11C9" TargetMode="External"/><Relationship Id="rId15" Type="http://schemas.openxmlformats.org/officeDocument/2006/relationships/slide" Target="slide4.xml"/><Relationship Id="rId10" Type="http://schemas.openxmlformats.org/officeDocument/2006/relationships/oleObject" Target="file:///E:\UCPER%20BRAVO\CIRAS-UCPER%20BRAVO%20-%20For%20Presentation%20Main%20File.xlsx!RobArs!R16C9:R17C9" TargetMode="External"/><Relationship Id="rId4" Type="http://schemas.openxmlformats.org/officeDocument/2006/relationships/image" Target="../media/image129.emf"/><Relationship Id="rId9" Type="http://schemas.openxmlformats.org/officeDocument/2006/relationships/oleObject" Target="file:///E:\UCPER%20BRAVO\CIRAS-UCPER%20BRAVO%20-%20For%20Presentation%20Main%20File.xlsx!RobArs!R14C9:R15C9" TargetMode="External"/><Relationship Id="rId14" Type="http://schemas.openxmlformats.org/officeDocument/2006/relationships/oleObject" Target="file:///E:\UCPER%20BRAVO\CIRAS-UCPER%20BRAVO%20-%20For%20Presentation%20Main%20File.xlsx!RobArs!R24C9:R25C9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emf"/><Relationship Id="rId13" Type="http://schemas.openxmlformats.org/officeDocument/2006/relationships/oleObject" Target="file:///E:\UCPER%20BRAVO\CIRAS-UCPER%20BRAVO%20-%20For%20Presentation%20Main%20File.xlsx!ArsHom!R22C9:R23C9" TargetMode="External"/><Relationship Id="rId3" Type="http://schemas.openxmlformats.org/officeDocument/2006/relationships/oleObject" Target="file:///E:\UCPER%20BRAVO\CIRAS-UCPER%20BRAVO%20-%20For%20Presentation%20Main%20File.xlsx!ArsHom!R26C9:R27C9" TargetMode="External"/><Relationship Id="rId7" Type="http://schemas.openxmlformats.org/officeDocument/2006/relationships/oleObject" Target="file:///E:\UCPER%20BRAVO\CIRAS-UCPER%20BRAVO%20-%20For%20Presentation%20Main%20File.xlsx!ArsHom!R12C9:R13C9" TargetMode="External"/><Relationship Id="rId12" Type="http://schemas.openxmlformats.org/officeDocument/2006/relationships/oleObject" Target="file:///E:\UCPER%20BRAVO\CIRAS-UCPER%20BRAVO%20-%20For%20Presentation%20Main%20File.xlsx!ArsHom!R20C9:R21C9" TargetMode="External"/><Relationship Id="rId17" Type="http://schemas.openxmlformats.org/officeDocument/2006/relationships/chart" Target="../charts/chart44.xml"/><Relationship Id="rId2" Type="http://schemas.openxmlformats.org/officeDocument/2006/relationships/slideLayout" Target="../slideLayouts/slideLayout6.xml"/><Relationship Id="rId16" Type="http://schemas.openxmlformats.org/officeDocument/2006/relationships/chart" Target="../charts/chart43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33.emf"/><Relationship Id="rId11" Type="http://schemas.openxmlformats.org/officeDocument/2006/relationships/oleObject" Target="file:///E:\UCPER%20BRAVO\CIRAS-UCPER%20BRAVO%20-%20For%20Presentation%20Main%20File.xlsx!ArsHom!R18C9:R19C9" TargetMode="External"/><Relationship Id="rId5" Type="http://schemas.openxmlformats.org/officeDocument/2006/relationships/oleObject" Target="file:///E:\UCPER%20BRAVO\CIRAS-UCPER%20BRAVO%20-%20For%20Presentation%20Main%20File.xlsx!ArsHom!R10C9:R11C9" TargetMode="External"/><Relationship Id="rId15" Type="http://schemas.openxmlformats.org/officeDocument/2006/relationships/slide" Target="slide4.xml"/><Relationship Id="rId10" Type="http://schemas.openxmlformats.org/officeDocument/2006/relationships/oleObject" Target="file:///E:\UCPER%20BRAVO\CIRAS-UCPER%20BRAVO%20-%20For%20Presentation%20Main%20File.xlsx!ArsHom!R16C9:R17C9" TargetMode="External"/><Relationship Id="rId4" Type="http://schemas.openxmlformats.org/officeDocument/2006/relationships/image" Target="../media/image129.emf"/><Relationship Id="rId9" Type="http://schemas.openxmlformats.org/officeDocument/2006/relationships/oleObject" Target="file:///E:\UCPER%20BRAVO\CIRAS-UCPER%20BRAVO%20-%20For%20Presentation%20Main%20File.xlsx!ArsHom!R14C9:R15C9" TargetMode="External"/><Relationship Id="rId14" Type="http://schemas.openxmlformats.org/officeDocument/2006/relationships/oleObject" Target="file:///E:\UCPER%20BRAVO\CIRAS-UCPER%20BRAVO%20-%20For%20Presentation%20Main%20File.xlsx!ArsHom!R24C9:R25C9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emf"/><Relationship Id="rId13" Type="http://schemas.openxmlformats.org/officeDocument/2006/relationships/oleObject" Target="file:///E:\UCPER%20BRAVO\CIRAS-UCPER%20BRAVO%20-%20For%20Presentation%20Main%20File.xlsx!NonIndexCrimes!R14C9:R15C9" TargetMode="External"/><Relationship Id="rId18" Type="http://schemas.openxmlformats.org/officeDocument/2006/relationships/image" Target="../media/image148.emf"/><Relationship Id="rId3" Type="http://schemas.openxmlformats.org/officeDocument/2006/relationships/chart" Target="../charts/chart45.xml"/><Relationship Id="rId21" Type="http://schemas.openxmlformats.org/officeDocument/2006/relationships/oleObject" Target="file:///E:\UCPER%20BRAVO\CIRAS-UCPER%20BRAVO%20-%20For%20Presentation%20Main%20File.xlsx!NonIndexCrimes!R22C9:R23C9" TargetMode="External"/><Relationship Id="rId7" Type="http://schemas.openxmlformats.org/officeDocument/2006/relationships/oleObject" Target="file:///E:\UCPER%20BRAVO\CIRAS-UCPER%20BRAVO%20-%20For%20Presentation%20Main%20File.xlsx!NonIndexCrimes!R26C9:R27C9" TargetMode="External"/><Relationship Id="rId12" Type="http://schemas.openxmlformats.org/officeDocument/2006/relationships/image" Target="../media/image145.emf"/><Relationship Id="rId17" Type="http://schemas.openxmlformats.org/officeDocument/2006/relationships/oleObject" Target="file:///E:\UCPER%20BRAVO\CIRAS-UCPER%20BRAVO%20-%20For%20Presentation%20Main%20File.xlsx!NonIndexCrimes!R18C9:R19C9" TargetMode="Externa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47.emf"/><Relationship Id="rId20" Type="http://schemas.openxmlformats.org/officeDocument/2006/relationships/image" Target="../media/image149.emf"/><Relationship Id="rId1" Type="http://schemas.openxmlformats.org/officeDocument/2006/relationships/vmlDrawing" Target="../drawings/vmlDrawing20.vml"/><Relationship Id="rId6" Type="http://schemas.openxmlformats.org/officeDocument/2006/relationships/chart" Target="../charts/chart46.xml"/><Relationship Id="rId11" Type="http://schemas.openxmlformats.org/officeDocument/2006/relationships/oleObject" Target="file:///E:\UCPER%20BRAVO\CIRAS-UCPER%20BRAVO%20-%20For%20Presentation%20Main%20File.xlsx!NonIndexCrimes!R12C9:R13C9" TargetMode="External"/><Relationship Id="rId5" Type="http://schemas.openxmlformats.org/officeDocument/2006/relationships/image" Target="../media/image142.emf"/><Relationship Id="rId15" Type="http://schemas.openxmlformats.org/officeDocument/2006/relationships/oleObject" Target="file:///E:\UCPER%20BRAVO\CIRAS-UCPER%20BRAVO%20-%20For%20Presentation%20Main%20File.xlsx!NonIndexCrimes!R16C9:R17C9" TargetMode="External"/><Relationship Id="rId10" Type="http://schemas.openxmlformats.org/officeDocument/2006/relationships/image" Target="../media/image144.emf"/><Relationship Id="rId19" Type="http://schemas.openxmlformats.org/officeDocument/2006/relationships/oleObject" Target="file:///E:\UCPER%20BRAVO\CIRAS-UCPER%20BRAVO%20-%20For%20Presentation%20Main%20File.xlsx!NonIndexCrimes!R20C9:R21C9" TargetMode="External"/><Relationship Id="rId4" Type="http://schemas.openxmlformats.org/officeDocument/2006/relationships/oleObject" Target="file:///E:\UCPER%20BRAVO\CIRAS-UCPER%20BRAVO%20-%20For%20Presentation%20Main%20File.xlsx!NonIndexCrimes!R24C9:R25C9" TargetMode="External"/><Relationship Id="rId9" Type="http://schemas.openxmlformats.org/officeDocument/2006/relationships/oleObject" Target="file:///E:\UCPER%20BRAVO\CIRAS-UCPER%20BRAVO%20-%20For%20Presentation%20Main%20File.xlsx!NonIndexCrimes!R10C9:R11C9" TargetMode="External"/><Relationship Id="rId14" Type="http://schemas.openxmlformats.org/officeDocument/2006/relationships/image" Target="../media/image146.emf"/><Relationship Id="rId22" Type="http://schemas.openxmlformats.org/officeDocument/2006/relationships/image" Target="../media/image150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emf"/><Relationship Id="rId13" Type="http://schemas.openxmlformats.org/officeDocument/2006/relationships/oleObject" Target="file:///E:\UCPER%20BRAVO\CIRAS-UCPER%20BRAVO%20-%20For%20Presentation%20Main%20File.xlsx!NonIndexCrimes!R103C9:R104C9" TargetMode="External"/><Relationship Id="rId18" Type="http://schemas.openxmlformats.org/officeDocument/2006/relationships/image" Target="../media/image157.emf"/><Relationship Id="rId26" Type="http://schemas.openxmlformats.org/officeDocument/2006/relationships/image" Target="../media/image161.emf"/><Relationship Id="rId39" Type="http://schemas.openxmlformats.org/officeDocument/2006/relationships/oleObject" Target="file:///E:\UCPER%20BRAVO\CIRAS-UCPER%20BRAVO%20-%20For%20Presentation%20Main%20File.xlsx!NonIndexCrimes!R134C9:R135C9" TargetMode="External"/><Relationship Id="rId3" Type="http://schemas.openxmlformats.org/officeDocument/2006/relationships/chart" Target="../charts/chart47.xml"/><Relationship Id="rId21" Type="http://schemas.openxmlformats.org/officeDocument/2006/relationships/oleObject" Target="file:///E:\UCPER%20BRAVO\CIRAS-UCPER%20BRAVO%20-%20For%20Presentation%20Main%20File.xlsx!NonIndexCrimes!R93C9:R94C9" TargetMode="External"/><Relationship Id="rId34" Type="http://schemas.openxmlformats.org/officeDocument/2006/relationships/image" Target="../media/image164.emf"/><Relationship Id="rId42" Type="http://schemas.openxmlformats.org/officeDocument/2006/relationships/image" Target="../media/image168.emf"/><Relationship Id="rId7" Type="http://schemas.openxmlformats.org/officeDocument/2006/relationships/oleObject" Target="file:///E:\UCPER%20BRAVO\CIRAS-UCPER%20BRAVO%20-%20For%20Presentation%20Main%20File.xlsx!NonIndexCrimes!R130C9:R131C9" TargetMode="External"/><Relationship Id="rId12" Type="http://schemas.openxmlformats.org/officeDocument/2006/relationships/image" Target="../media/image154.emf"/><Relationship Id="rId17" Type="http://schemas.openxmlformats.org/officeDocument/2006/relationships/oleObject" Target="file:///E:\UCPER%20BRAVO\CIRAS-UCPER%20BRAVO%20-%20For%20Presentation%20Main%20File.xlsx!NonIndexCrimes!R124C9:R125C9" TargetMode="External"/><Relationship Id="rId25" Type="http://schemas.openxmlformats.org/officeDocument/2006/relationships/oleObject" Target="file:///E:\UCPER%20BRAVO\CIRAS-UCPER%20BRAVO%20-%20For%20Presentation%20Main%20File.xlsx!NonIndexCrimes!R97C9:R98C9" TargetMode="External"/><Relationship Id="rId33" Type="http://schemas.openxmlformats.org/officeDocument/2006/relationships/oleObject" Target="file:///E:\UCPER%20BRAVO\CIRAS-UCPER%20BRAVO%20-%20For%20Presentation%20Main%20File.xlsx!NonIndexCrimes!R99C9:R100C9" TargetMode="External"/><Relationship Id="rId38" Type="http://schemas.openxmlformats.org/officeDocument/2006/relationships/image" Target="../media/image166.e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56.emf"/><Relationship Id="rId20" Type="http://schemas.openxmlformats.org/officeDocument/2006/relationships/image" Target="../media/image158.emf"/><Relationship Id="rId29" Type="http://schemas.openxmlformats.org/officeDocument/2006/relationships/oleObject" Target="file:///E:\UCPER%20BRAVO\CIRAS-UCPER%20BRAVO%20-%20For%20Presentation%20Main%20File.xlsx!NonIndexCrimes!R107C9:R108C9" TargetMode="External"/><Relationship Id="rId41" Type="http://schemas.openxmlformats.org/officeDocument/2006/relationships/oleObject" Target="file:///E:\UCPER%20BRAVO\CIRAS-UCPER%20BRAVO%20-%20For%20Presentation%20Main%20File.xlsx!NonIndexCrimes!R126C9:R127C9" TargetMode="External"/><Relationship Id="rId1" Type="http://schemas.openxmlformats.org/officeDocument/2006/relationships/vmlDrawing" Target="../drawings/vmlDrawing21.vml"/><Relationship Id="rId6" Type="http://schemas.openxmlformats.org/officeDocument/2006/relationships/chart" Target="../charts/chart48.xml"/><Relationship Id="rId11" Type="http://schemas.openxmlformats.org/officeDocument/2006/relationships/oleObject" Target="file:///E:\UCPER%20BRAVO\CIRAS-UCPER%20BRAVO%20-%20For%20Presentation%20Main%20File.xlsx!NonIndexCrimes!R118C9:R119C9" TargetMode="External"/><Relationship Id="rId24" Type="http://schemas.openxmlformats.org/officeDocument/2006/relationships/image" Target="../media/image160.emf"/><Relationship Id="rId32" Type="http://schemas.openxmlformats.org/officeDocument/2006/relationships/image" Target="../media/image163.emf"/><Relationship Id="rId37" Type="http://schemas.openxmlformats.org/officeDocument/2006/relationships/oleObject" Target="file:///E:\UCPER%20BRAVO\CIRAS-UCPER%20BRAVO%20-%20For%20Presentation%20Main%20File.xlsx!NonIndexCrimes!R105C9:R106C9" TargetMode="External"/><Relationship Id="rId40" Type="http://schemas.openxmlformats.org/officeDocument/2006/relationships/image" Target="../media/image167.emf"/><Relationship Id="rId5" Type="http://schemas.openxmlformats.org/officeDocument/2006/relationships/image" Target="../media/image151.emf"/><Relationship Id="rId15" Type="http://schemas.openxmlformats.org/officeDocument/2006/relationships/oleObject" Target="file:///E:\UCPER%20BRAVO\CIRAS-UCPER%20BRAVO%20-%20For%20Presentation%20Main%20File.xlsx!NonIndexCrimes!R120C9:R121C9" TargetMode="External"/><Relationship Id="rId23" Type="http://schemas.openxmlformats.org/officeDocument/2006/relationships/oleObject" Target="file:///E:\UCPER%20BRAVO\CIRAS-UCPER%20BRAVO%20-%20For%20Presentation%20Main%20File.xlsx!NonIndexCrimes!R128C9:R129C9" TargetMode="External"/><Relationship Id="rId28" Type="http://schemas.openxmlformats.org/officeDocument/2006/relationships/chart" Target="../charts/chart50.xml"/><Relationship Id="rId36" Type="http://schemas.openxmlformats.org/officeDocument/2006/relationships/image" Target="../media/image165.emf"/><Relationship Id="rId10" Type="http://schemas.openxmlformats.org/officeDocument/2006/relationships/image" Target="../media/image153.emf"/><Relationship Id="rId19" Type="http://schemas.openxmlformats.org/officeDocument/2006/relationships/oleObject" Target="file:///E:\UCPER%20BRAVO\CIRAS-UCPER%20BRAVO%20-%20For%20Presentation%20Main%20File.xlsx!NonIndexCrimes!R91C9:R92C9" TargetMode="External"/><Relationship Id="rId31" Type="http://schemas.openxmlformats.org/officeDocument/2006/relationships/oleObject" Target="file:///E:\UCPER%20BRAVO\CIRAS-UCPER%20BRAVO%20-%20For%20Presentation%20Main%20File.xlsx!NonIndexCrimes!R95C9:R96C9" TargetMode="External"/><Relationship Id="rId4" Type="http://schemas.openxmlformats.org/officeDocument/2006/relationships/oleObject" Target="file:///E:\UCPER%20BRAVO\CIRAS-UCPER%20BRAVO%20-%20For%20Presentation%20Main%20File.xlsx!NonIndexCrimes!R132C9:R133C9" TargetMode="External"/><Relationship Id="rId9" Type="http://schemas.openxmlformats.org/officeDocument/2006/relationships/oleObject" Target="file:///E:\UCPER%20BRAVO\CIRAS-UCPER%20BRAVO%20-%20For%20Presentation%20Main%20File.xlsx!NonIndexCrimes!R122C9:R123C9" TargetMode="External"/><Relationship Id="rId14" Type="http://schemas.openxmlformats.org/officeDocument/2006/relationships/image" Target="../media/image155.emf"/><Relationship Id="rId22" Type="http://schemas.openxmlformats.org/officeDocument/2006/relationships/image" Target="../media/image159.emf"/><Relationship Id="rId27" Type="http://schemas.openxmlformats.org/officeDocument/2006/relationships/chart" Target="../charts/chart49.xml"/><Relationship Id="rId30" Type="http://schemas.openxmlformats.org/officeDocument/2006/relationships/image" Target="../media/image162.emf"/><Relationship Id="rId35" Type="http://schemas.openxmlformats.org/officeDocument/2006/relationships/oleObject" Target="file:///E:\UCPER%20BRAVO\CIRAS-UCPER%20BRAVO%20-%20For%20Presentation%20Main%20File.xlsx!NonIndexCrimes!R101C9:R102C9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emf"/><Relationship Id="rId13" Type="http://schemas.openxmlformats.org/officeDocument/2006/relationships/oleObject" Target="file:///E:\UCPER%20BRAVO\CIRAS-UCPER%20BRAVO%20-%20For%20Presentation%20Main%20File.xlsx!NonIndexCrimes!R41C9:R42C9" TargetMode="External"/><Relationship Id="rId18" Type="http://schemas.openxmlformats.org/officeDocument/2006/relationships/image" Target="../media/image175.emf"/><Relationship Id="rId26" Type="http://schemas.openxmlformats.org/officeDocument/2006/relationships/chart" Target="../charts/chart54.xml"/><Relationship Id="rId39" Type="http://schemas.openxmlformats.org/officeDocument/2006/relationships/oleObject" Target="file:///E:\UCPER%20BRAVO\CIRAS-UCPER%20BRAVO%20-%20For%20Presentation%20Main%20File.xlsx!NonIndexCrimes!R76C9:R77C9" TargetMode="External"/><Relationship Id="rId3" Type="http://schemas.openxmlformats.org/officeDocument/2006/relationships/chart" Target="../charts/chart51.xml"/><Relationship Id="rId21" Type="http://schemas.openxmlformats.org/officeDocument/2006/relationships/oleObject" Target="file:///E:\UCPER%20BRAVO\CIRAS-UCPER%20BRAVO%20-%20For%20Presentation%20Main%20File.xlsx!NonIndexCrimes!R47C9:R48C9" TargetMode="External"/><Relationship Id="rId34" Type="http://schemas.openxmlformats.org/officeDocument/2006/relationships/image" Target="../media/image182.emf"/><Relationship Id="rId42" Type="http://schemas.openxmlformats.org/officeDocument/2006/relationships/image" Target="../media/image186.emf"/><Relationship Id="rId7" Type="http://schemas.openxmlformats.org/officeDocument/2006/relationships/oleObject" Target="file:///E:\UCPER%20BRAVO\CIRAS-UCPER%20BRAVO%20-%20For%20Presentation%20Main%20File.xlsx!NonIndexCrimes!R66C9:R67C9" TargetMode="External"/><Relationship Id="rId12" Type="http://schemas.openxmlformats.org/officeDocument/2006/relationships/image" Target="../media/image172.emf"/><Relationship Id="rId17" Type="http://schemas.openxmlformats.org/officeDocument/2006/relationships/oleObject" Target="file:///E:\UCPER%20BRAVO\CIRAS-UCPER%20BRAVO%20-%20For%20Presentation%20Main%20File.xlsx!NonIndexCrimes!R72C9:R73C9" TargetMode="External"/><Relationship Id="rId25" Type="http://schemas.openxmlformats.org/officeDocument/2006/relationships/chart" Target="../charts/chart53.xml"/><Relationship Id="rId33" Type="http://schemas.openxmlformats.org/officeDocument/2006/relationships/oleObject" Target="file:///E:\UCPER%20BRAVO\CIRAS-UCPER%20BRAVO%20-%20For%20Presentation%20Main%20File.xlsx!NonIndexCrimes!R49C9:R50C9" TargetMode="External"/><Relationship Id="rId38" Type="http://schemas.openxmlformats.org/officeDocument/2006/relationships/image" Target="../media/image184.e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74.emf"/><Relationship Id="rId20" Type="http://schemas.openxmlformats.org/officeDocument/2006/relationships/image" Target="../media/image176.emf"/><Relationship Id="rId29" Type="http://schemas.openxmlformats.org/officeDocument/2006/relationships/oleObject" Target="file:///E:\UCPER%20BRAVO\CIRAS-UCPER%20BRAVO%20-%20For%20Presentation%20Main%20File.xlsx!NonIndexCrimes!R39C9:R40C9" TargetMode="External"/><Relationship Id="rId41" Type="http://schemas.openxmlformats.org/officeDocument/2006/relationships/oleObject" Target="file:///E:\UCPER%20BRAVO\CIRAS-UCPER%20BRAVO%20-%20For%20Presentation%20Main%20File.xlsx!NonIndexCrimes!R78C9:R79C9" TargetMode="Externa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69.emf"/><Relationship Id="rId11" Type="http://schemas.openxmlformats.org/officeDocument/2006/relationships/oleObject" Target="file:///E:\UCPER%20BRAVO\CIRAS-UCPER%20BRAVO%20-%20For%20Presentation%20Main%20File.xlsx!NonIndexCrimes!R64C9:R65C9" TargetMode="External"/><Relationship Id="rId24" Type="http://schemas.openxmlformats.org/officeDocument/2006/relationships/image" Target="../media/image178.emf"/><Relationship Id="rId32" Type="http://schemas.openxmlformats.org/officeDocument/2006/relationships/image" Target="../media/image181.emf"/><Relationship Id="rId37" Type="http://schemas.openxmlformats.org/officeDocument/2006/relationships/oleObject" Target="file:///E:\UCPER%20BRAVO\CIRAS-UCPER%20BRAVO%20-%20For%20Presentation%20Main%20File.xlsx!NonIndexCrimes!R68C9:R69C9" TargetMode="External"/><Relationship Id="rId40" Type="http://schemas.openxmlformats.org/officeDocument/2006/relationships/image" Target="../media/image185.emf"/><Relationship Id="rId5" Type="http://schemas.openxmlformats.org/officeDocument/2006/relationships/oleObject" Target="file:///E:\UCPER%20BRAVO\CIRAS-UCPER%20BRAVO%20-%20For%20Presentation%20Main%20File.xlsx!NonIndexCrimes!R43C9:R44C9" TargetMode="External"/><Relationship Id="rId15" Type="http://schemas.openxmlformats.org/officeDocument/2006/relationships/oleObject" Target="file:///E:\UCPER%20BRAVO\CIRAS-UCPER%20BRAVO%20-%20For%20Presentation%20Main%20File.xlsx!NonIndexCrimes!R37C9:R38C9" TargetMode="External"/><Relationship Id="rId23" Type="http://schemas.openxmlformats.org/officeDocument/2006/relationships/oleObject" Target="file:///E:\UCPER%20BRAVO\CIRAS-UCPER%20BRAVO%20-%20For%20Presentation%20Main%20File.xlsx!NonIndexCrimes!R51C9:R52C9" TargetMode="External"/><Relationship Id="rId28" Type="http://schemas.openxmlformats.org/officeDocument/2006/relationships/image" Target="../media/image179.emf"/><Relationship Id="rId36" Type="http://schemas.openxmlformats.org/officeDocument/2006/relationships/image" Target="../media/image183.emf"/><Relationship Id="rId10" Type="http://schemas.openxmlformats.org/officeDocument/2006/relationships/image" Target="../media/image171.emf"/><Relationship Id="rId19" Type="http://schemas.openxmlformats.org/officeDocument/2006/relationships/oleObject" Target="file:///E:\UCPER%20BRAVO\CIRAS-UCPER%20BRAVO%20-%20For%20Presentation%20Main%20File.xlsx!NonIndexCrimes!R74C9:R75C9" TargetMode="External"/><Relationship Id="rId31" Type="http://schemas.openxmlformats.org/officeDocument/2006/relationships/oleObject" Target="file:///E:\UCPER%20BRAVO\CIRAS-UCPER%20BRAVO%20-%20For%20Presentation%20Main%20File.xlsx!NonIndexCrimes!R45C9:R46C9" TargetMode="External"/><Relationship Id="rId4" Type="http://schemas.openxmlformats.org/officeDocument/2006/relationships/chart" Target="../charts/chart52.xml"/><Relationship Id="rId9" Type="http://schemas.openxmlformats.org/officeDocument/2006/relationships/oleObject" Target="file:///E:\UCPER%20BRAVO\CIRAS-UCPER%20BRAVO%20-%20For%20Presentation%20Main%20File.xlsx!NonIndexCrimes!R70C9:R71C9" TargetMode="External"/><Relationship Id="rId14" Type="http://schemas.openxmlformats.org/officeDocument/2006/relationships/image" Target="../media/image173.emf"/><Relationship Id="rId22" Type="http://schemas.openxmlformats.org/officeDocument/2006/relationships/image" Target="../media/image177.emf"/><Relationship Id="rId27" Type="http://schemas.openxmlformats.org/officeDocument/2006/relationships/oleObject" Target="file:///E:\UCPER%20BRAVO\CIRAS-UCPER%20BRAVO%20-%20For%20Presentation%20Main%20File.xlsx!NonIndexCrimes!R53C9:R54C9" TargetMode="External"/><Relationship Id="rId30" Type="http://schemas.openxmlformats.org/officeDocument/2006/relationships/image" Target="../media/image180.emf"/><Relationship Id="rId35" Type="http://schemas.openxmlformats.org/officeDocument/2006/relationships/oleObject" Target="file:///E:\UCPER%20BRAVO\CIRAS-UCPER%20BRAVO%20-%20For%20Presentation%20Main%20File.xlsx!NonIndexCrimes!R80C9:R81C9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PoliceOps!R10C9:R11C9" TargetMode="External"/><Relationship Id="rId13" Type="http://schemas.openxmlformats.org/officeDocument/2006/relationships/image" Target="../media/image191.emf"/><Relationship Id="rId18" Type="http://schemas.openxmlformats.org/officeDocument/2006/relationships/slide" Target="slide29.xml"/><Relationship Id="rId3" Type="http://schemas.openxmlformats.org/officeDocument/2006/relationships/chart" Target="../charts/chart55.xml"/><Relationship Id="rId7" Type="http://schemas.openxmlformats.org/officeDocument/2006/relationships/image" Target="../media/image188.emf"/><Relationship Id="rId12" Type="http://schemas.openxmlformats.org/officeDocument/2006/relationships/oleObject" Target="file:///E:\UCPER%20BRAVO\CIRAS-UCPER%20BRAVO%20-%20For%20Presentation%20Main%20File.xlsx!PoliceOps!R8C9:R9C9" TargetMode="External"/><Relationship Id="rId17" Type="http://schemas.openxmlformats.org/officeDocument/2006/relationships/slide" Target="slide28.xml"/><Relationship Id="rId2" Type="http://schemas.openxmlformats.org/officeDocument/2006/relationships/slideLayout" Target="../slideLayouts/slideLayout6.xml"/><Relationship Id="rId16" Type="http://schemas.openxmlformats.org/officeDocument/2006/relationships/slide" Target="slide27.xml"/><Relationship Id="rId1" Type="http://schemas.openxmlformats.org/officeDocument/2006/relationships/vmlDrawing" Target="../drawings/vmlDrawing23.vml"/><Relationship Id="rId6" Type="http://schemas.openxmlformats.org/officeDocument/2006/relationships/oleObject" Target="file:///E:\UCPER%20BRAVO\CIRAS-UCPER%20BRAVO%20-%20For%20Presentation%20Main%20File.xlsx!PoliceOps!R12C9:R13C9" TargetMode="External"/><Relationship Id="rId11" Type="http://schemas.openxmlformats.org/officeDocument/2006/relationships/image" Target="../media/image190.emf"/><Relationship Id="rId5" Type="http://schemas.openxmlformats.org/officeDocument/2006/relationships/image" Target="../media/image187.emf"/><Relationship Id="rId15" Type="http://schemas.openxmlformats.org/officeDocument/2006/relationships/slide" Target="slide26.xml"/><Relationship Id="rId10" Type="http://schemas.openxmlformats.org/officeDocument/2006/relationships/oleObject" Target="file:///E:\UCPER%20BRAVO\CIRAS-UCPER%20BRAVO%20-%20For%20Presentation%20Main%20File.xlsx!PoliceOps!R16C9:R17C9" TargetMode="External"/><Relationship Id="rId4" Type="http://schemas.openxmlformats.org/officeDocument/2006/relationships/oleObject" Target="file:///E:\UCPER%20BRAVO\CIRAS-UCPER%20BRAVO%20-%20For%20Presentation%20Main%20File.xlsx!PoliceOps!R14C9:R15C9" TargetMode="External"/><Relationship Id="rId9" Type="http://schemas.openxmlformats.org/officeDocument/2006/relationships/image" Target="../media/image189.emf"/><Relationship Id="rId14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Drugs!R14C9:R15C9" TargetMode="External"/><Relationship Id="rId13" Type="http://schemas.openxmlformats.org/officeDocument/2006/relationships/image" Target="../media/image196.emf"/><Relationship Id="rId18" Type="http://schemas.openxmlformats.org/officeDocument/2006/relationships/chart" Target="../charts/chart57.xml"/><Relationship Id="rId3" Type="http://schemas.openxmlformats.org/officeDocument/2006/relationships/chart" Target="../charts/chart56.xml"/><Relationship Id="rId21" Type="http://schemas.openxmlformats.org/officeDocument/2006/relationships/oleObject" Target="file:///E:\UCPER%20BRAVO\CIRAS-UCPER%20BRAVO%20-%20For%20Presentation%20Main%20File.xlsx!Drugs!R20C9:R21C9" TargetMode="External"/><Relationship Id="rId7" Type="http://schemas.openxmlformats.org/officeDocument/2006/relationships/image" Target="../media/image193.emf"/><Relationship Id="rId12" Type="http://schemas.openxmlformats.org/officeDocument/2006/relationships/oleObject" Target="file:///E:\UCPER%20BRAVO\CIRAS-UCPER%20BRAVO%20-%20For%20Presentation%20Main%20File.xlsx!Drugs!R24C9:R25C9" TargetMode="External"/><Relationship Id="rId17" Type="http://schemas.openxmlformats.org/officeDocument/2006/relationships/image" Target="../media/image198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Drugs!R18C9:R19C9" TargetMode="External"/><Relationship Id="rId20" Type="http://schemas.openxmlformats.org/officeDocument/2006/relationships/image" Target="../media/image199.emf"/><Relationship Id="rId1" Type="http://schemas.openxmlformats.org/officeDocument/2006/relationships/vmlDrawing" Target="../drawings/vmlDrawing24.vml"/><Relationship Id="rId6" Type="http://schemas.openxmlformats.org/officeDocument/2006/relationships/oleObject" Target="file:///E:\UCPER%20BRAVO\CIRAS-UCPER%20BRAVO%20-%20For%20Presentation%20Main%20File.xlsx!Drugs!R12C9:R13C9" TargetMode="External"/><Relationship Id="rId11" Type="http://schemas.openxmlformats.org/officeDocument/2006/relationships/image" Target="../media/image195.emf"/><Relationship Id="rId5" Type="http://schemas.openxmlformats.org/officeDocument/2006/relationships/image" Target="../media/image192.emf"/><Relationship Id="rId15" Type="http://schemas.openxmlformats.org/officeDocument/2006/relationships/image" Target="../media/image197.emf"/><Relationship Id="rId10" Type="http://schemas.openxmlformats.org/officeDocument/2006/relationships/oleObject" Target="file:///E:\UCPER%20BRAVO\CIRAS-UCPER%20BRAVO%20-%20For%20Presentation%20Main%20File.xlsx!Drugs!R10C9:R11C9" TargetMode="External"/><Relationship Id="rId19" Type="http://schemas.openxmlformats.org/officeDocument/2006/relationships/oleObject" Target="file:///E:\UCPER%20BRAVO\CIRAS-UCPER%20BRAVO%20-%20For%20Presentation%20Main%20File.xlsx!Drugs!R26C9:R27C9" TargetMode="External"/><Relationship Id="rId4" Type="http://schemas.openxmlformats.org/officeDocument/2006/relationships/oleObject" Target="file:///E:\UCPER%20BRAVO\CIRAS-UCPER%20BRAVO%20-%20For%20Presentation%20Main%20File.xlsx!Drugs!R16C9:R17C9" TargetMode="External"/><Relationship Id="rId9" Type="http://schemas.openxmlformats.org/officeDocument/2006/relationships/image" Target="../media/image194.emf"/><Relationship Id="rId14" Type="http://schemas.openxmlformats.org/officeDocument/2006/relationships/oleObject" Target="file:///E:\UCPER%20BRAVO\CIRAS-UCPER%20BRAVO%20-%20For%20Presentation%20Main%20File.xlsx!Drugs!R22C9:R23C9" TargetMode="External"/><Relationship Id="rId22" Type="http://schemas.openxmlformats.org/officeDocument/2006/relationships/image" Target="../media/image200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Gambling!R14C9:R15C9" TargetMode="External"/><Relationship Id="rId13" Type="http://schemas.openxmlformats.org/officeDocument/2006/relationships/oleObject" Target="file:///E:\UCPER%20BRAVO\CIRAS-UCPER%20BRAVO%20-%20For%20Presentation%20Main%20File.xlsx!Gambling!R22C9:R23C9" TargetMode="External"/><Relationship Id="rId18" Type="http://schemas.openxmlformats.org/officeDocument/2006/relationships/image" Target="../media/image207.emf"/><Relationship Id="rId3" Type="http://schemas.openxmlformats.org/officeDocument/2006/relationships/chart" Target="../charts/chart58.xml"/><Relationship Id="rId21" Type="http://schemas.openxmlformats.org/officeDocument/2006/relationships/oleObject" Target="file:///E:\UCPER%20BRAVO\CIRAS-UCPER%20BRAVO%20-%20For%20Presentation%20Main%20File.xlsx!Gambling!R12C9:R13C9" TargetMode="External"/><Relationship Id="rId7" Type="http://schemas.openxmlformats.org/officeDocument/2006/relationships/image" Target="../media/image202.emf"/><Relationship Id="rId12" Type="http://schemas.openxmlformats.org/officeDocument/2006/relationships/chart" Target="../charts/chart59.xml"/><Relationship Id="rId17" Type="http://schemas.openxmlformats.org/officeDocument/2006/relationships/oleObject" Target="file:///E:\UCPER%20BRAVO\CIRAS-UCPER%20BRAVO%20-%20For%20Presentation%20Main%20File.xlsx!Gambling!R24C9:R25C9" TargetMode="Externa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06.emf"/><Relationship Id="rId20" Type="http://schemas.openxmlformats.org/officeDocument/2006/relationships/image" Target="../media/image208.emf"/><Relationship Id="rId1" Type="http://schemas.openxmlformats.org/officeDocument/2006/relationships/vmlDrawing" Target="../drawings/vmlDrawing25.vml"/><Relationship Id="rId6" Type="http://schemas.openxmlformats.org/officeDocument/2006/relationships/oleObject" Target="file:///E:\UCPER%20BRAVO\CIRAS-UCPER%20BRAVO%20-%20For%20Presentation%20Main%20File.xlsx!Gambling!R16C9:R17C9" TargetMode="External"/><Relationship Id="rId11" Type="http://schemas.openxmlformats.org/officeDocument/2006/relationships/image" Target="../media/image204.emf"/><Relationship Id="rId5" Type="http://schemas.openxmlformats.org/officeDocument/2006/relationships/image" Target="../media/image201.emf"/><Relationship Id="rId15" Type="http://schemas.openxmlformats.org/officeDocument/2006/relationships/oleObject" Target="file:///E:\UCPER%20BRAVO\CIRAS-UCPER%20BRAVO%20-%20For%20Presentation%20Main%20File.xlsx!Gambling!R26C9:R27C9" TargetMode="External"/><Relationship Id="rId10" Type="http://schemas.openxmlformats.org/officeDocument/2006/relationships/oleObject" Target="file:///E:\UCPER%20BRAVO\CIRAS-UCPER%20BRAVO%20-%20For%20Presentation%20Main%20File.xlsx!Gambling!R10C9:R11C9" TargetMode="External"/><Relationship Id="rId19" Type="http://schemas.openxmlformats.org/officeDocument/2006/relationships/oleObject" Target="file:///E:\UCPER%20BRAVO\CIRAS-UCPER%20BRAVO%20-%20For%20Presentation%20Main%20File.xlsx!Gambling!R20C9:R21C9" TargetMode="External"/><Relationship Id="rId4" Type="http://schemas.openxmlformats.org/officeDocument/2006/relationships/oleObject" Target="file:///E:\UCPER%20BRAVO\CIRAS-UCPER%20BRAVO%20-%20For%20Presentation%20Main%20File.xlsx!Gambling!R18C9:R19C9" TargetMode="External"/><Relationship Id="rId9" Type="http://schemas.openxmlformats.org/officeDocument/2006/relationships/image" Target="../media/image203.emf"/><Relationship Id="rId14" Type="http://schemas.openxmlformats.org/officeDocument/2006/relationships/image" Target="../media/image205.emf"/><Relationship Id="rId22" Type="http://schemas.openxmlformats.org/officeDocument/2006/relationships/image" Target="../media/image209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emf"/><Relationship Id="rId13" Type="http://schemas.openxmlformats.org/officeDocument/2006/relationships/oleObject" Target="file:///E:\UCPER%20BRAVO\CIRAS-UCPER%20BRAVO%20-%20For%20Presentation%20Main%20File.xlsx!Firearms!R14C9:R15C9" TargetMode="External"/><Relationship Id="rId18" Type="http://schemas.openxmlformats.org/officeDocument/2006/relationships/image" Target="../media/image216.emf"/><Relationship Id="rId3" Type="http://schemas.openxmlformats.org/officeDocument/2006/relationships/chart" Target="../charts/chart60.xml"/><Relationship Id="rId21" Type="http://schemas.openxmlformats.org/officeDocument/2006/relationships/oleObject" Target="file:///E:\UCPER%20BRAVO\CIRAS-UCPER%20BRAVO%20-%20For%20Presentation%20Main%20File.xlsx!Firearms!R18C9:R19C9" TargetMode="External"/><Relationship Id="rId7" Type="http://schemas.openxmlformats.org/officeDocument/2006/relationships/oleObject" Target="file:///E:\UCPER%20BRAVO\CIRAS-UCPER%20BRAVO%20-%20For%20Presentation%20Main%20File.xlsx!Firearms!R16C9:R17C9" TargetMode="External"/><Relationship Id="rId12" Type="http://schemas.openxmlformats.org/officeDocument/2006/relationships/image" Target="../media/image213.emf"/><Relationship Id="rId17" Type="http://schemas.openxmlformats.org/officeDocument/2006/relationships/oleObject" Target="file:///E:\UCPER%20BRAVO\CIRAS-UCPER%20BRAVO%20-%20For%20Presentation%20Main%20File.xlsx!Firearms!R10C9:R11C9" TargetMode="Externa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15.emf"/><Relationship Id="rId20" Type="http://schemas.openxmlformats.org/officeDocument/2006/relationships/image" Target="../media/image217.e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10.emf"/><Relationship Id="rId11" Type="http://schemas.openxmlformats.org/officeDocument/2006/relationships/oleObject" Target="file:///E:\UCPER%20BRAVO\CIRAS-UCPER%20BRAVO%20-%20For%20Presentation%20Main%20File.xlsx!Firearms!R22C9:R23C9" TargetMode="External"/><Relationship Id="rId5" Type="http://schemas.openxmlformats.org/officeDocument/2006/relationships/oleObject" Target="file:///E:\UCPER%20BRAVO\CIRAS-UCPER%20BRAVO%20-%20For%20Presentation%20Main%20File.xlsx!Firearms!R20C9:R21C9" TargetMode="External"/><Relationship Id="rId15" Type="http://schemas.openxmlformats.org/officeDocument/2006/relationships/oleObject" Target="file:///E:\UCPER%20BRAVO\CIRAS-UCPER%20BRAVO%20-%20For%20Presentation%20Main%20File.xlsx!Firearms!R26C9:R27C9" TargetMode="External"/><Relationship Id="rId23" Type="http://schemas.openxmlformats.org/officeDocument/2006/relationships/slide" Target="slide24.xml"/><Relationship Id="rId10" Type="http://schemas.openxmlformats.org/officeDocument/2006/relationships/image" Target="../media/image212.emf"/><Relationship Id="rId19" Type="http://schemas.openxmlformats.org/officeDocument/2006/relationships/oleObject" Target="file:///E:\UCPER%20BRAVO\CIRAS-UCPER%20BRAVO%20-%20For%20Presentation%20Main%20File.xlsx!Firearms!R12C9:R13C9" TargetMode="External"/><Relationship Id="rId4" Type="http://schemas.openxmlformats.org/officeDocument/2006/relationships/chart" Target="../charts/chart61.xml"/><Relationship Id="rId9" Type="http://schemas.openxmlformats.org/officeDocument/2006/relationships/oleObject" Target="file:///E:\UCPER%20BRAVO\CIRAS-UCPER%20BRAVO%20-%20For%20Presentation%20Main%20File.xlsx!Firearms!R24C9:R25C9" TargetMode="External"/><Relationship Id="rId14" Type="http://schemas.openxmlformats.org/officeDocument/2006/relationships/image" Target="../media/image214.emf"/><Relationship Id="rId22" Type="http://schemas.openxmlformats.org/officeDocument/2006/relationships/image" Target="../media/image218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emf"/><Relationship Id="rId13" Type="http://schemas.openxmlformats.org/officeDocument/2006/relationships/oleObject" Target="file:///E:\UCPER%20BRAVO\CIRAS-UCPER%20BRAVO%20-%20For%20Presentation%20Main%20File.xlsx!Logging!R24C9:R25C9" TargetMode="External"/><Relationship Id="rId18" Type="http://schemas.openxmlformats.org/officeDocument/2006/relationships/oleObject" Target="file:///E:\UCPER%20BRAVO\CIRAS-UCPER%20BRAVO%20-%20For%20Presentation%20Main%20File.xlsx!Logging!R18C9:R19C9" TargetMode="External"/><Relationship Id="rId3" Type="http://schemas.openxmlformats.org/officeDocument/2006/relationships/oleObject" Target="file:///E:\UCPER%20BRAVO\CIRAS-UCPER%20BRAVO%20-%20For%20Presentation%20Main%20File.xlsx!Logging!R14C9:R15C9" TargetMode="External"/><Relationship Id="rId21" Type="http://schemas.openxmlformats.org/officeDocument/2006/relationships/image" Target="../media/image224.emf"/><Relationship Id="rId7" Type="http://schemas.openxmlformats.org/officeDocument/2006/relationships/oleObject" Target="file:///E:\UCPER%20BRAVO\CIRAS-UCPER%20BRAVO%20-%20For%20Presentation%20Main%20File.xlsx!Logging!R26C9:R27C9" TargetMode="External"/><Relationship Id="rId12" Type="http://schemas.openxmlformats.org/officeDocument/2006/relationships/image" Target="../media/image124.emf"/><Relationship Id="rId17" Type="http://schemas.openxmlformats.org/officeDocument/2006/relationships/image" Target="../media/image222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Logging!R20C9:R21C9" TargetMode="External"/><Relationship Id="rId20" Type="http://schemas.openxmlformats.org/officeDocument/2006/relationships/oleObject" Target="file:///E:\UCPER%20BRAVO\CIRAS-UCPER%20BRAVO%20-%20For%20Presentation%20Main%20File.xlsx!Logging!R12C9:R13C9" TargetMode="External"/><Relationship Id="rId1" Type="http://schemas.openxmlformats.org/officeDocument/2006/relationships/vmlDrawing" Target="../drawings/vmlDrawing27.vml"/><Relationship Id="rId6" Type="http://schemas.openxmlformats.org/officeDocument/2006/relationships/chart" Target="../charts/chart63.xml"/><Relationship Id="rId11" Type="http://schemas.openxmlformats.org/officeDocument/2006/relationships/oleObject" Target="file:///E:\UCPER%20BRAVO\CIRAS-UCPER%20BRAVO%20-%20For%20Presentation%20Main%20File.xlsx!Logging!R22C9:R23C9" TargetMode="External"/><Relationship Id="rId5" Type="http://schemas.openxmlformats.org/officeDocument/2006/relationships/chart" Target="../charts/chart62.xml"/><Relationship Id="rId15" Type="http://schemas.openxmlformats.org/officeDocument/2006/relationships/oleObject" Target="file:///E:\UCPER%20BRAVO\CIRAS-UCPER%20BRAVO%20-%20For%20Presentation%20Main%20File.xlsx!Logging!R16C9:R17C9" TargetMode="External"/><Relationship Id="rId10" Type="http://schemas.openxmlformats.org/officeDocument/2006/relationships/image" Target="../media/image220.emf"/><Relationship Id="rId19" Type="http://schemas.openxmlformats.org/officeDocument/2006/relationships/image" Target="../media/image223.emf"/><Relationship Id="rId4" Type="http://schemas.openxmlformats.org/officeDocument/2006/relationships/image" Target="../media/image123.emf"/><Relationship Id="rId9" Type="http://schemas.openxmlformats.org/officeDocument/2006/relationships/oleObject" Target="file:///E:\UCPER%20BRAVO\CIRAS-UCPER%20BRAVO%20-%20For%20Presentation%20Main%20File.xlsx!Logging!R10C9:R11C9" TargetMode="External"/><Relationship Id="rId14" Type="http://schemas.openxmlformats.org/officeDocument/2006/relationships/image" Target="../media/image221.emf"/><Relationship Id="rId22" Type="http://schemas.openxmlformats.org/officeDocument/2006/relationships/slide" Target="slide2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file:///E:\UCPER%20BRAVO\CIRAS-UCPER%20BRAVO%20-%20For%20Presentation%20Main%20File.xlsx!Fishing!R10C9:R11C9" TargetMode="External"/><Relationship Id="rId13" Type="http://schemas.openxmlformats.org/officeDocument/2006/relationships/chart" Target="../charts/chart65.xml"/><Relationship Id="rId18" Type="http://schemas.openxmlformats.org/officeDocument/2006/relationships/oleObject" Target="file:///E:\UCPER%20BRAVO\CIRAS-UCPER%20BRAVO%20-%20For%20Presentation%20Main%20File.xlsx!Fishing!R20C9:R21C9" TargetMode="External"/><Relationship Id="rId3" Type="http://schemas.openxmlformats.org/officeDocument/2006/relationships/oleObject" Target="file:///E:\UCPER%20BRAVO\CIRAS-UCPER%20BRAVO%20-%20For%20Presentation%20Main%20File.xlsx!Fishing!R24C9:R25C9" TargetMode="External"/><Relationship Id="rId21" Type="http://schemas.openxmlformats.org/officeDocument/2006/relationships/image" Target="../media/image232.emf"/><Relationship Id="rId7" Type="http://schemas.openxmlformats.org/officeDocument/2006/relationships/image" Target="../media/image226.emf"/><Relationship Id="rId12" Type="http://schemas.openxmlformats.org/officeDocument/2006/relationships/image" Target="../media/image228.emf"/><Relationship Id="rId17" Type="http://schemas.openxmlformats.org/officeDocument/2006/relationships/image" Target="../media/image230.emf"/><Relationship Id="rId2" Type="http://schemas.openxmlformats.org/officeDocument/2006/relationships/slideLayout" Target="../slideLayouts/slideLayout6.xml"/><Relationship Id="rId16" Type="http://schemas.openxmlformats.org/officeDocument/2006/relationships/oleObject" Target="file:///E:\UCPER%20BRAVO\CIRAS-UCPER%20BRAVO%20-%20For%20Presentation%20Main%20File.xlsx!Fishing!R12C9:R13C9" TargetMode="External"/><Relationship Id="rId20" Type="http://schemas.openxmlformats.org/officeDocument/2006/relationships/oleObject" Target="file:///E:\UCPER%20BRAVO\CIRAS-UCPER%20BRAVO%20-%20For%20Presentation%20Main%20File.xlsx!Fishing!R26C9:R27C9" TargetMode="External"/><Relationship Id="rId1" Type="http://schemas.openxmlformats.org/officeDocument/2006/relationships/vmlDrawing" Target="../drawings/vmlDrawing28.vml"/><Relationship Id="rId6" Type="http://schemas.openxmlformats.org/officeDocument/2006/relationships/oleObject" Target="file:///E:\UCPER%20BRAVO\CIRAS-UCPER%20BRAVO%20-%20For%20Presentation%20Main%20File.xlsx!Fishing!R14C9:R15C9" TargetMode="External"/><Relationship Id="rId11" Type="http://schemas.openxmlformats.org/officeDocument/2006/relationships/oleObject" Target="file:///E:\UCPER%20BRAVO\CIRAS-UCPER%20BRAVO%20-%20For%20Presentation%20Main%20File.xlsx!Fishing!R18C9:R19C9" TargetMode="External"/><Relationship Id="rId5" Type="http://schemas.openxmlformats.org/officeDocument/2006/relationships/oleObject" Target="file:///E:\UCPER%20BRAVO\CIRAS-UCPER%20BRAVO%20-%20For%20Presentation%20Main%20File.xlsx!Fishing!R22C9:R23C9" TargetMode="External"/><Relationship Id="rId15" Type="http://schemas.openxmlformats.org/officeDocument/2006/relationships/image" Target="../media/image229.emf"/><Relationship Id="rId10" Type="http://schemas.openxmlformats.org/officeDocument/2006/relationships/chart" Target="../charts/chart64.xml"/><Relationship Id="rId19" Type="http://schemas.openxmlformats.org/officeDocument/2006/relationships/image" Target="../media/image231.emf"/><Relationship Id="rId4" Type="http://schemas.openxmlformats.org/officeDocument/2006/relationships/image" Target="../media/image225.emf"/><Relationship Id="rId9" Type="http://schemas.openxmlformats.org/officeDocument/2006/relationships/image" Target="../media/image227.emf"/><Relationship Id="rId14" Type="http://schemas.openxmlformats.org/officeDocument/2006/relationships/oleObject" Target="file:///E:\UCPER%20BRAVO\CIRAS-UCPER%20BRAVO%20-%20For%20Presentation%20Main%20File.xlsx!Fishing!R16C9:R17C9" TargetMode="External"/><Relationship Id="rId22" Type="http://schemas.openxmlformats.org/officeDocument/2006/relationships/slide" Target="slide2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7.xml"/><Relationship Id="rId13" Type="http://schemas.openxmlformats.org/officeDocument/2006/relationships/oleObject" Target="file:///E:\UCPER%20BRAVO\CIRAS-UCPER%20BRAVO%20-%20For%20Presentation%20Main%20File.xlsx!AMCR!R40C9:R41C9" TargetMode="External"/><Relationship Id="rId18" Type="http://schemas.openxmlformats.org/officeDocument/2006/relationships/image" Target="../media/image239.emf"/><Relationship Id="rId26" Type="http://schemas.openxmlformats.org/officeDocument/2006/relationships/image" Target="../media/image242.emf"/><Relationship Id="rId39" Type="http://schemas.openxmlformats.org/officeDocument/2006/relationships/oleObject" Target="file:///E:\UCPER%20BRAVO\CIRAS-UCPER%20BRAVO%20-%20For%20Presentation%20Main%20File.xlsx!AMCR!R48C9:R49C9" TargetMode="External"/><Relationship Id="rId3" Type="http://schemas.openxmlformats.org/officeDocument/2006/relationships/chart" Target="../charts/chart66.xml"/><Relationship Id="rId21" Type="http://schemas.openxmlformats.org/officeDocument/2006/relationships/chart" Target="../charts/chart68.xml"/><Relationship Id="rId34" Type="http://schemas.openxmlformats.org/officeDocument/2006/relationships/image" Target="../media/image246.emf"/><Relationship Id="rId42" Type="http://schemas.openxmlformats.org/officeDocument/2006/relationships/image" Target="../media/image250.emf"/><Relationship Id="rId7" Type="http://schemas.openxmlformats.org/officeDocument/2006/relationships/image" Target="../media/image234.emf"/><Relationship Id="rId12" Type="http://schemas.openxmlformats.org/officeDocument/2006/relationships/image" Target="../media/image236.emf"/><Relationship Id="rId17" Type="http://schemas.openxmlformats.org/officeDocument/2006/relationships/oleObject" Target="file:///E:\UCPER%20BRAVO\CIRAS-UCPER%20BRAVO%20-%20For%20Presentation%20Main%20File.xlsx!AMCR!R18C9:R19C9" TargetMode="External"/><Relationship Id="rId25" Type="http://schemas.openxmlformats.org/officeDocument/2006/relationships/oleObject" Target="file:///E:\UCPER%20BRAVO\CIRAS-UCPER%20BRAVO%20-%20For%20Presentation%20Main%20File.xlsx!AMCR!R14C9:R15C9" TargetMode="External"/><Relationship Id="rId33" Type="http://schemas.openxmlformats.org/officeDocument/2006/relationships/oleObject" Target="file:///E:\UCPER%20BRAVO\CIRAS-UCPER%20BRAVO%20-%20For%20Presentation%20Main%20File.xlsx!AMCR!R54C9:R55C9" TargetMode="External"/><Relationship Id="rId38" Type="http://schemas.openxmlformats.org/officeDocument/2006/relationships/image" Target="../media/image248.e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38.emf"/><Relationship Id="rId20" Type="http://schemas.openxmlformats.org/officeDocument/2006/relationships/image" Target="../media/image240.emf"/><Relationship Id="rId29" Type="http://schemas.openxmlformats.org/officeDocument/2006/relationships/oleObject" Target="file:///E:\UCPER%20BRAVO\CIRAS-UCPER%20BRAVO%20-%20For%20Presentation%20Main%20File.xlsx!AMCR!R22C9:R23C9" TargetMode="External"/><Relationship Id="rId41" Type="http://schemas.openxmlformats.org/officeDocument/2006/relationships/oleObject" Target="file:///E:\UCPER%20BRAVO\CIRAS-UCPER%20BRAVO%20-%20For%20Presentation%20Main%20File.xlsx!AMCR!R52C9:R53C9" TargetMode="External"/><Relationship Id="rId1" Type="http://schemas.openxmlformats.org/officeDocument/2006/relationships/vmlDrawing" Target="../drawings/vmlDrawing29.vml"/><Relationship Id="rId6" Type="http://schemas.openxmlformats.org/officeDocument/2006/relationships/oleObject" Target="file:///E:\UCPER%20BRAVO\CIRAS-UCPER%20BRAVO%20-%20For%20Presentation%20Main%20File.xlsx!AMCR!R10C9:R11C9" TargetMode="External"/><Relationship Id="rId11" Type="http://schemas.openxmlformats.org/officeDocument/2006/relationships/oleObject" Target="file:///E:\UCPER%20BRAVO\CIRAS-UCPER%20BRAVO%20-%20For%20Presentation%20Main%20File.xlsx!AMCR!R50C9:R51C9" TargetMode="External"/><Relationship Id="rId24" Type="http://schemas.openxmlformats.org/officeDocument/2006/relationships/image" Target="../media/image241.emf"/><Relationship Id="rId32" Type="http://schemas.openxmlformats.org/officeDocument/2006/relationships/image" Target="../media/image245.emf"/><Relationship Id="rId37" Type="http://schemas.openxmlformats.org/officeDocument/2006/relationships/oleObject" Target="file:///E:\UCPER%20BRAVO\CIRAS-UCPER%20BRAVO%20-%20For%20Presentation%20Main%20File.xlsx!AMCR!R46C9:R47C9" TargetMode="External"/><Relationship Id="rId40" Type="http://schemas.openxmlformats.org/officeDocument/2006/relationships/image" Target="../media/image249.emf"/><Relationship Id="rId5" Type="http://schemas.openxmlformats.org/officeDocument/2006/relationships/image" Target="../media/image233.emf"/><Relationship Id="rId15" Type="http://schemas.openxmlformats.org/officeDocument/2006/relationships/oleObject" Target="file:///E:\UCPER%20BRAVO\CIRAS-UCPER%20BRAVO%20-%20For%20Presentation%20Main%20File.xlsx!AMCR!R44C9:R45C9" TargetMode="External"/><Relationship Id="rId23" Type="http://schemas.openxmlformats.org/officeDocument/2006/relationships/oleObject" Target="file:///E:\UCPER%20BRAVO\CIRAS-UCPER%20BRAVO%20-%20For%20Presentation%20Main%20File.xlsx!AMCR!R26C9:R27C9" TargetMode="External"/><Relationship Id="rId28" Type="http://schemas.openxmlformats.org/officeDocument/2006/relationships/image" Target="../media/image243.emf"/><Relationship Id="rId36" Type="http://schemas.openxmlformats.org/officeDocument/2006/relationships/image" Target="../media/image247.emf"/><Relationship Id="rId10" Type="http://schemas.openxmlformats.org/officeDocument/2006/relationships/image" Target="../media/image235.emf"/><Relationship Id="rId19" Type="http://schemas.openxmlformats.org/officeDocument/2006/relationships/oleObject" Target="file:///E:\UCPER%20BRAVO\CIRAS-UCPER%20BRAVO%20-%20For%20Presentation%20Main%20File.xlsx!AMCR!R12C9:R13C9" TargetMode="External"/><Relationship Id="rId31" Type="http://schemas.openxmlformats.org/officeDocument/2006/relationships/oleObject" Target="file:///E:\UCPER%20BRAVO\CIRAS-UCPER%20BRAVO%20-%20For%20Presentation%20Main%20File.xlsx!AMCR!R24C9:R25C9" TargetMode="External"/><Relationship Id="rId4" Type="http://schemas.openxmlformats.org/officeDocument/2006/relationships/oleObject" Target="file:///E:\UCPER%20BRAVO\CIRAS-UCPER%20BRAVO%20-%20For%20Presentation%20Main%20File.xlsx!AMCR!R16C9:R17C9" TargetMode="External"/><Relationship Id="rId9" Type="http://schemas.openxmlformats.org/officeDocument/2006/relationships/oleObject" Target="file:///E:\UCPER%20BRAVO\CIRAS-UCPER%20BRAVO%20-%20For%20Presentation%20Main%20File.xlsx!AMCR!R42C9:R43C9" TargetMode="External"/><Relationship Id="rId14" Type="http://schemas.openxmlformats.org/officeDocument/2006/relationships/image" Target="../media/image237.emf"/><Relationship Id="rId22" Type="http://schemas.openxmlformats.org/officeDocument/2006/relationships/chart" Target="../charts/chart69.xml"/><Relationship Id="rId27" Type="http://schemas.openxmlformats.org/officeDocument/2006/relationships/oleObject" Target="file:///E:\UCPER%20BRAVO\CIRAS-UCPER%20BRAVO%20-%20For%20Presentation%20Main%20File.xlsx!AMCR!R20C9:R21C9" TargetMode="External"/><Relationship Id="rId30" Type="http://schemas.openxmlformats.org/officeDocument/2006/relationships/image" Target="../media/image244.emf"/><Relationship Id="rId35" Type="http://schemas.openxmlformats.org/officeDocument/2006/relationships/oleObject" Target="file:///E:\UCPER%20BRAVO\CIRAS-UCPER%20BRAVO%20-%20For%20Presentation%20Main%20File.xlsx!AMCR!R38C9:R39C9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1.xml"/><Relationship Id="rId13" Type="http://schemas.openxmlformats.org/officeDocument/2006/relationships/chart" Target="../charts/chart72.xml"/><Relationship Id="rId18" Type="http://schemas.openxmlformats.org/officeDocument/2006/relationships/image" Target="../media/image256.emf"/><Relationship Id="rId26" Type="http://schemas.openxmlformats.org/officeDocument/2006/relationships/image" Target="../media/image260.emf"/><Relationship Id="rId39" Type="http://schemas.openxmlformats.org/officeDocument/2006/relationships/oleObject" Target="file:///E:\UCPER%20BRAVO\CIRAS-UCPER%20BRAVO%20-%20For%20Presentation%20Main%20File.xlsx!CCE!R48C9:R49C9" TargetMode="External"/><Relationship Id="rId3" Type="http://schemas.openxmlformats.org/officeDocument/2006/relationships/chart" Target="../charts/chart70.xml"/><Relationship Id="rId21" Type="http://schemas.openxmlformats.org/officeDocument/2006/relationships/oleObject" Target="file:///E:\UCPER%20BRAVO\CIRAS-UCPER%20BRAVO%20-%20For%20Presentation%20Main%20File.xlsx!CCE!R18C9:R19C9" TargetMode="External"/><Relationship Id="rId34" Type="http://schemas.openxmlformats.org/officeDocument/2006/relationships/image" Target="../media/image264.emf"/><Relationship Id="rId42" Type="http://schemas.openxmlformats.org/officeDocument/2006/relationships/image" Target="../media/image268.emf"/><Relationship Id="rId7" Type="http://schemas.openxmlformats.org/officeDocument/2006/relationships/image" Target="../media/image252.emf"/><Relationship Id="rId12" Type="http://schemas.openxmlformats.org/officeDocument/2006/relationships/image" Target="../media/image254.emf"/><Relationship Id="rId17" Type="http://schemas.openxmlformats.org/officeDocument/2006/relationships/oleObject" Target="file:///E:\UCPER%20BRAVO\CIRAS-UCPER%20BRAVO%20-%20For%20Presentation%20Main%20File.xlsx!CCE!R12C9:R13C9" TargetMode="External"/><Relationship Id="rId25" Type="http://schemas.openxmlformats.org/officeDocument/2006/relationships/oleObject" Target="file:///E:\UCPER%20BRAVO\CIRAS-UCPER%20BRAVO%20-%20For%20Presentation%20Main%20File.xlsx!CCE!R22C9:R23C9" TargetMode="External"/><Relationship Id="rId33" Type="http://schemas.openxmlformats.org/officeDocument/2006/relationships/oleObject" Target="file:///E:\UCPER%20BRAVO\CIRAS-UCPER%20BRAVO%20-%20For%20Presentation%20Main%20File.xlsx!CCE!R40C9:R41C9" TargetMode="External"/><Relationship Id="rId38" Type="http://schemas.openxmlformats.org/officeDocument/2006/relationships/image" Target="../media/image266.e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55.emf"/><Relationship Id="rId20" Type="http://schemas.openxmlformats.org/officeDocument/2006/relationships/image" Target="../media/image257.emf"/><Relationship Id="rId29" Type="http://schemas.openxmlformats.org/officeDocument/2006/relationships/oleObject" Target="file:///E:\UCPER%20BRAVO\CIRAS-UCPER%20BRAVO%20-%20For%20Presentation%20Main%20File.xlsx!CCE!R54C9:R55C9" TargetMode="External"/><Relationship Id="rId41" Type="http://schemas.openxmlformats.org/officeDocument/2006/relationships/oleObject" Target="file:///E:\UCPER%20BRAVO\CIRAS-UCPER%20BRAVO%20-%20For%20Presentation%20Main%20File.xlsx!CCE!R52C9:R53C9" TargetMode="External"/><Relationship Id="rId1" Type="http://schemas.openxmlformats.org/officeDocument/2006/relationships/vmlDrawing" Target="../drawings/vmlDrawing30.vml"/><Relationship Id="rId6" Type="http://schemas.openxmlformats.org/officeDocument/2006/relationships/oleObject" Target="file:///E:\UCPER%20BRAVO\CIRAS-UCPER%20BRAVO%20-%20For%20Presentation%20Main%20File.xlsx!CCE!R44C9:R45C9" TargetMode="External"/><Relationship Id="rId11" Type="http://schemas.openxmlformats.org/officeDocument/2006/relationships/oleObject" Target="file:///E:\UCPER%20BRAVO\CIRAS-UCPER%20BRAVO%20-%20For%20Presentation%20Main%20File.xlsx!CCE!R50C9:R51C9" TargetMode="External"/><Relationship Id="rId24" Type="http://schemas.openxmlformats.org/officeDocument/2006/relationships/image" Target="../media/image259.emf"/><Relationship Id="rId32" Type="http://schemas.openxmlformats.org/officeDocument/2006/relationships/image" Target="../media/image263.emf"/><Relationship Id="rId37" Type="http://schemas.openxmlformats.org/officeDocument/2006/relationships/oleObject" Target="file:///E:\UCPER%20BRAVO\CIRAS-UCPER%20BRAVO%20-%20For%20Presentation%20Main%20File.xlsx!CCE!R46C9:R47C9" TargetMode="External"/><Relationship Id="rId40" Type="http://schemas.openxmlformats.org/officeDocument/2006/relationships/image" Target="../media/image267.emf"/><Relationship Id="rId5" Type="http://schemas.openxmlformats.org/officeDocument/2006/relationships/image" Target="../media/image251.emf"/><Relationship Id="rId15" Type="http://schemas.openxmlformats.org/officeDocument/2006/relationships/oleObject" Target="file:///E:\UCPER%20BRAVO\CIRAS-UCPER%20BRAVO%20-%20For%20Presentation%20Main%20File.xlsx!CCE!R26C9:R27C9" TargetMode="External"/><Relationship Id="rId23" Type="http://schemas.openxmlformats.org/officeDocument/2006/relationships/oleObject" Target="file:///E:\UCPER%20BRAVO\CIRAS-UCPER%20BRAVO%20-%20For%20Presentation%20Main%20File.xlsx!CCE!R20C9:R21C9" TargetMode="External"/><Relationship Id="rId28" Type="http://schemas.openxmlformats.org/officeDocument/2006/relationships/image" Target="../media/image261.emf"/><Relationship Id="rId36" Type="http://schemas.openxmlformats.org/officeDocument/2006/relationships/image" Target="../media/image265.emf"/><Relationship Id="rId10" Type="http://schemas.openxmlformats.org/officeDocument/2006/relationships/image" Target="../media/image253.emf"/><Relationship Id="rId19" Type="http://schemas.openxmlformats.org/officeDocument/2006/relationships/oleObject" Target="file:///E:\UCPER%20BRAVO\CIRAS-UCPER%20BRAVO%20-%20For%20Presentation%20Main%20File.xlsx!CCE!R14C9:R15C9" TargetMode="External"/><Relationship Id="rId31" Type="http://schemas.openxmlformats.org/officeDocument/2006/relationships/oleObject" Target="file:///E:\UCPER%20BRAVO\CIRAS-UCPER%20BRAVO%20-%20For%20Presentation%20Main%20File.xlsx!CCE!R38C9:R39C9" TargetMode="External"/><Relationship Id="rId4" Type="http://schemas.openxmlformats.org/officeDocument/2006/relationships/oleObject" Target="file:///E:\UCPER%20BRAVO\CIRAS-UCPER%20BRAVO%20-%20For%20Presentation%20Main%20File.xlsx!CCE!R16C9:R17C9" TargetMode="External"/><Relationship Id="rId9" Type="http://schemas.openxmlformats.org/officeDocument/2006/relationships/oleObject" Target="file:///E:\UCPER%20BRAVO\CIRAS-UCPER%20BRAVO%20-%20For%20Presentation%20Main%20File.xlsx!CCE!R10C9:R11C9" TargetMode="External"/><Relationship Id="rId14" Type="http://schemas.openxmlformats.org/officeDocument/2006/relationships/chart" Target="../charts/chart73.xml"/><Relationship Id="rId22" Type="http://schemas.openxmlformats.org/officeDocument/2006/relationships/image" Target="../media/image258.emf"/><Relationship Id="rId27" Type="http://schemas.openxmlformats.org/officeDocument/2006/relationships/oleObject" Target="file:///E:\UCPER%20BRAVO\CIRAS-UCPER%20BRAVO%20-%20For%20Presentation%20Main%20File.xlsx!CCE!R24C9:R25C9" TargetMode="External"/><Relationship Id="rId30" Type="http://schemas.openxmlformats.org/officeDocument/2006/relationships/image" Target="../media/image262.emf"/><Relationship Id="rId35" Type="http://schemas.openxmlformats.org/officeDocument/2006/relationships/oleObject" Target="file:///E:\UCPER%20BRAVO\CIRAS-UCPER%20BRAVO%20-%20For%20Presentation%20Main%20File.xlsx!CCE!R42C9:R43C9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emf"/><Relationship Id="rId13" Type="http://schemas.openxmlformats.org/officeDocument/2006/relationships/oleObject" Target="file:///E:\UCPER%20BRAVO\CIRAS-UCPER%20BRAVO%20-%20For%20Presentation%20Main%20File.xlsx!CSE!R26C9:R27C9" TargetMode="External"/><Relationship Id="rId18" Type="http://schemas.openxmlformats.org/officeDocument/2006/relationships/image" Target="../media/image274.emf"/><Relationship Id="rId26" Type="http://schemas.openxmlformats.org/officeDocument/2006/relationships/image" Target="../media/image278.emf"/><Relationship Id="rId39" Type="http://schemas.openxmlformats.org/officeDocument/2006/relationships/oleObject" Target="file:///E:\UCPER%20BRAVO\CIRAS-UCPER%20BRAVO%20-%20For%20Presentation%20Main%20File.xlsx!CSE!R48C9:R49C9" TargetMode="External"/><Relationship Id="rId3" Type="http://schemas.openxmlformats.org/officeDocument/2006/relationships/chart" Target="../charts/chart74.xml"/><Relationship Id="rId21" Type="http://schemas.openxmlformats.org/officeDocument/2006/relationships/oleObject" Target="file:///E:\UCPER%20BRAVO\CIRAS-UCPER%20BRAVO%20-%20For%20Presentation%20Main%20File.xlsx!CSE!R18C9:R19C9" TargetMode="External"/><Relationship Id="rId34" Type="http://schemas.openxmlformats.org/officeDocument/2006/relationships/image" Target="../media/image282.emf"/><Relationship Id="rId42" Type="http://schemas.openxmlformats.org/officeDocument/2006/relationships/image" Target="../media/image286.emf"/><Relationship Id="rId7" Type="http://schemas.openxmlformats.org/officeDocument/2006/relationships/oleObject" Target="file:///E:\UCPER%20BRAVO\CIRAS-UCPER%20BRAVO%20-%20For%20Presentation%20Main%20File.xlsx!CSE!R50C9:R51C9" TargetMode="External"/><Relationship Id="rId12" Type="http://schemas.openxmlformats.org/officeDocument/2006/relationships/chart" Target="../charts/chart77.xml"/><Relationship Id="rId17" Type="http://schemas.openxmlformats.org/officeDocument/2006/relationships/oleObject" Target="file:///E:\UCPER%20BRAVO\CIRAS-UCPER%20BRAVO%20-%20For%20Presentation%20Main%20File.xlsx!CSE!R14C9:R15C9" TargetMode="External"/><Relationship Id="rId25" Type="http://schemas.openxmlformats.org/officeDocument/2006/relationships/oleObject" Target="file:///E:\UCPER%20BRAVO\CIRAS-UCPER%20BRAVO%20-%20For%20Presentation%20Main%20File.xlsx!CSE!R22C9:R23C9" TargetMode="External"/><Relationship Id="rId33" Type="http://schemas.openxmlformats.org/officeDocument/2006/relationships/oleObject" Target="file:///E:\UCPER%20BRAVO\CIRAS-UCPER%20BRAVO%20-%20For%20Presentation%20Main%20File.xlsx!CSE!R40C9:R41C9" TargetMode="External"/><Relationship Id="rId38" Type="http://schemas.openxmlformats.org/officeDocument/2006/relationships/image" Target="../media/image284.e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73.emf"/><Relationship Id="rId20" Type="http://schemas.openxmlformats.org/officeDocument/2006/relationships/image" Target="../media/image275.emf"/><Relationship Id="rId29" Type="http://schemas.openxmlformats.org/officeDocument/2006/relationships/oleObject" Target="file:///E:\UCPER%20BRAVO\CIRAS-UCPER%20BRAVO%20-%20For%20Presentation%20Main%20File.xlsx!CSE!R54C9:R55C9" TargetMode="External"/><Relationship Id="rId41" Type="http://schemas.openxmlformats.org/officeDocument/2006/relationships/oleObject" Target="file:///E:\UCPER%20BRAVO\CIRAS-UCPER%20BRAVO%20-%20For%20Presentation%20Main%20File.xlsx!CSE!R52C9:R53C9" TargetMode="External"/><Relationship Id="rId1" Type="http://schemas.openxmlformats.org/officeDocument/2006/relationships/vmlDrawing" Target="../drawings/vmlDrawing31.vml"/><Relationship Id="rId6" Type="http://schemas.openxmlformats.org/officeDocument/2006/relationships/chart" Target="../charts/chart75.xml"/><Relationship Id="rId11" Type="http://schemas.openxmlformats.org/officeDocument/2006/relationships/chart" Target="../charts/chart76.xml"/><Relationship Id="rId24" Type="http://schemas.openxmlformats.org/officeDocument/2006/relationships/image" Target="../media/image277.emf"/><Relationship Id="rId32" Type="http://schemas.openxmlformats.org/officeDocument/2006/relationships/image" Target="../media/image281.emf"/><Relationship Id="rId37" Type="http://schemas.openxmlformats.org/officeDocument/2006/relationships/oleObject" Target="file:///E:\UCPER%20BRAVO\CIRAS-UCPER%20BRAVO%20-%20For%20Presentation%20Main%20File.xlsx!CSE!R46C9:R47C9" TargetMode="External"/><Relationship Id="rId40" Type="http://schemas.openxmlformats.org/officeDocument/2006/relationships/image" Target="../media/image285.emf"/><Relationship Id="rId5" Type="http://schemas.openxmlformats.org/officeDocument/2006/relationships/image" Target="../media/image269.emf"/><Relationship Id="rId15" Type="http://schemas.openxmlformats.org/officeDocument/2006/relationships/oleObject" Target="file:///E:\UCPER%20BRAVO\CIRAS-UCPER%20BRAVO%20-%20For%20Presentation%20Main%20File.xlsx!CSE!R12C9:R13C9" TargetMode="External"/><Relationship Id="rId23" Type="http://schemas.openxmlformats.org/officeDocument/2006/relationships/oleObject" Target="file:///E:\UCPER%20BRAVO\CIRAS-UCPER%20BRAVO%20-%20For%20Presentation%20Main%20File.xlsx!CSE!R20C9:R21C9" TargetMode="External"/><Relationship Id="rId28" Type="http://schemas.openxmlformats.org/officeDocument/2006/relationships/image" Target="../media/image279.emf"/><Relationship Id="rId36" Type="http://schemas.openxmlformats.org/officeDocument/2006/relationships/image" Target="../media/image283.emf"/><Relationship Id="rId10" Type="http://schemas.openxmlformats.org/officeDocument/2006/relationships/image" Target="../media/image271.emf"/><Relationship Id="rId19" Type="http://schemas.openxmlformats.org/officeDocument/2006/relationships/oleObject" Target="file:///E:\UCPER%20BRAVO\CIRAS-UCPER%20BRAVO%20-%20For%20Presentation%20Main%20File.xlsx!CSE!R16C9:R17C9" TargetMode="External"/><Relationship Id="rId31" Type="http://schemas.openxmlformats.org/officeDocument/2006/relationships/oleObject" Target="file:///E:\UCPER%20BRAVO\CIRAS-UCPER%20BRAVO%20-%20For%20Presentation%20Main%20File.xlsx!CSE!R38C9:R39C9" TargetMode="External"/><Relationship Id="rId4" Type="http://schemas.openxmlformats.org/officeDocument/2006/relationships/oleObject" Target="file:///E:\UCPER%20BRAVO\CIRAS-UCPER%20BRAVO%20-%20For%20Presentation%20Main%20File.xlsx!CSE!R10C9:R11C9" TargetMode="External"/><Relationship Id="rId9" Type="http://schemas.openxmlformats.org/officeDocument/2006/relationships/oleObject" Target="file:///E:\UCPER%20BRAVO\CIRAS-UCPER%20BRAVO%20-%20For%20Presentation%20Main%20File.xlsx!CSE!R44C9:R45C9" TargetMode="External"/><Relationship Id="rId14" Type="http://schemas.openxmlformats.org/officeDocument/2006/relationships/image" Target="../media/image272.emf"/><Relationship Id="rId22" Type="http://schemas.openxmlformats.org/officeDocument/2006/relationships/image" Target="../media/image276.emf"/><Relationship Id="rId27" Type="http://schemas.openxmlformats.org/officeDocument/2006/relationships/oleObject" Target="file:///E:\UCPER%20BRAVO\CIRAS-UCPER%20BRAVO%20-%20For%20Presentation%20Main%20File.xlsx!CSE!R24C9:R25C9" TargetMode="External"/><Relationship Id="rId30" Type="http://schemas.openxmlformats.org/officeDocument/2006/relationships/image" Target="../media/image280.emf"/><Relationship Id="rId35" Type="http://schemas.openxmlformats.org/officeDocument/2006/relationships/oleObject" Target="file:///E:\UCPER%20BRAVO\CIRAS-UCPER%20BRAVO%20-%20For%20Presentation%20Main%20File.xlsx!CSE!R42C9:R43C9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emf"/><Relationship Id="rId13" Type="http://schemas.openxmlformats.org/officeDocument/2006/relationships/oleObject" Target="file:///E:\UCPER%20BRAVO\CIRAS-UCPER%20BRAVO%20-%20For%20Presentation%20Main%20File.xlsx!TCV%20(2)!R14C9:R15C9" TargetMode="External"/><Relationship Id="rId18" Type="http://schemas.openxmlformats.org/officeDocument/2006/relationships/image" Target="../media/image292.emf"/><Relationship Id="rId3" Type="http://schemas.openxmlformats.org/officeDocument/2006/relationships/chart" Target="../charts/chart78.xml"/><Relationship Id="rId21" Type="http://schemas.openxmlformats.org/officeDocument/2006/relationships/oleObject" Target="file:///E:\UCPER%20BRAVO\CIRAS-UCPER%20BRAVO%20-%20For%20Presentation%20Main%20File.xlsx!TCV%20(2)!R22C9:R23C9" TargetMode="External"/><Relationship Id="rId7" Type="http://schemas.openxmlformats.org/officeDocument/2006/relationships/oleObject" Target="file:///E:\UCPER%20BRAVO\CIRAS-UCPER%20BRAVO%20-%20For%20Presentation%20Main%20File.xlsx!TCV%20(2)!R8C9:R9C9" TargetMode="External"/><Relationship Id="rId12" Type="http://schemas.openxmlformats.org/officeDocument/2006/relationships/image" Target="../media/image289.emf"/><Relationship Id="rId17" Type="http://schemas.openxmlformats.org/officeDocument/2006/relationships/oleObject" Target="file:///E:\UCPER%20BRAVO\CIRAS-UCPER%20BRAVO%20-%20For%20Presentation%20Main%20File.xlsx!TCV%20(2)!R18C9:R19C9" TargetMode="Externa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91.emf"/><Relationship Id="rId20" Type="http://schemas.openxmlformats.org/officeDocument/2006/relationships/image" Target="../media/image293.emf"/><Relationship Id="rId1" Type="http://schemas.openxmlformats.org/officeDocument/2006/relationships/vmlDrawing" Target="../drawings/vmlDrawing32.vml"/><Relationship Id="rId6" Type="http://schemas.openxmlformats.org/officeDocument/2006/relationships/chart" Target="../charts/chart79.xml"/><Relationship Id="rId11" Type="http://schemas.openxmlformats.org/officeDocument/2006/relationships/oleObject" Target="file:///E:\UCPER%20BRAVO\CIRAS-UCPER%20BRAVO%20-%20For%20Presentation%20Main%20File.xlsx!TCV%20(2)!R12C9:R13C9" TargetMode="External"/><Relationship Id="rId5" Type="http://schemas.openxmlformats.org/officeDocument/2006/relationships/image" Target="../media/image11.emf"/><Relationship Id="rId15" Type="http://schemas.openxmlformats.org/officeDocument/2006/relationships/oleObject" Target="file:///E:\UCPER%20BRAVO\CIRAS-UCPER%20BRAVO%20-%20For%20Presentation%20Main%20File.xlsx!TCV%20(2)!R16C9:R17C9" TargetMode="External"/><Relationship Id="rId10" Type="http://schemas.openxmlformats.org/officeDocument/2006/relationships/image" Target="../media/image288.emf"/><Relationship Id="rId19" Type="http://schemas.openxmlformats.org/officeDocument/2006/relationships/oleObject" Target="file:///E:\UCPER%20BRAVO\CIRAS-UCPER%20BRAVO%20-%20For%20Presentation%20Main%20File.xlsx!TCV%20(2)!R20C9:R21C9" TargetMode="External"/><Relationship Id="rId4" Type="http://schemas.openxmlformats.org/officeDocument/2006/relationships/oleObject" Target="file:///E:\UCPER%20BRAVO\CIRAS-UCPER%20BRAVO%20-%20For%20Presentation%20Main%20File.xlsx!TCV!R3C9:R4C9" TargetMode="External"/><Relationship Id="rId9" Type="http://schemas.openxmlformats.org/officeDocument/2006/relationships/oleObject" Target="file:///E:\UCPER%20BRAVO\CIRAS-UCPER%20BRAVO%20-%20For%20Presentation%20Main%20File.xlsx!TCV%20(2)!R10C9:R11C9" TargetMode="External"/><Relationship Id="rId14" Type="http://schemas.openxmlformats.org/officeDocument/2006/relationships/image" Target="../media/image290.emf"/><Relationship Id="rId22" Type="http://schemas.openxmlformats.org/officeDocument/2006/relationships/image" Target="../media/image294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emf"/><Relationship Id="rId13" Type="http://schemas.openxmlformats.org/officeDocument/2006/relationships/oleObject" Target="file:///E:\UCPER%20BRAVO\CIRAS-UCPER%20BRAVO%20-%20For%20Presentation%20Main%20File.xlsx!Index%20(2)!R14C9:R15C9" TargetMode="External"/><Relationship Id="rId18" Type="http://schemas.openxmlformats.org/officeDocument/2006/relationships/image" Target="../media/image300.emf"/><Relationship Id="rId3" Type="http://schemas.openxmlformats.org/officeDocument/2006/relationships/chart" Target="../charts/chart80.xml"/><Relationship Id="rId21" Type="http://schemas.openxmlformats.org/officeDocument/2006/relationships/oleObject" Target="file:///E:\UCPER%20BRAVO\CIRAS-UCPER%20BRAVO%20-%20For%20Presentation%20Main%20File.xlsx!Index%20(2)!R22C9:R23C9" TargetMode="External"/><Relationship Id="rId7" Type="http://schemas.openxmlformats.org/officeDocument/2006/relationships/oleObject" Target="file:///E:\UCPER%20BRAVO\CIRAS-UCPER%20BRAVO%20-%20For%20Presentation%20Main%20File.xlsx!Index%20(2)!R8C9:R9C9" TargetMode="External"/><Relationship Id="rId12" Type="http://schemas.openxmlformats.org/officeDocument/2006/relationships/image" Target="../media/image297.emf"/><Relationship Id="rId17" Type="http://schemas.openxmlformats.org/officeDocument/2006/relationships/oleObject" Target="file:///E:\UCPER%20BRAVO\CIRAS-UCPER%20BRAVO%20-%20For%20Presentation%20Main%20File.xlsx!Index%20(2)!R18C9:R19C9" TargetMode="Externa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99.emf"/><Relationship Id="rId20" Type="http://schemas.openxmlformats.org/officeDocument/2006/relationships/image" Target="../media/image301.emf"/><Relationship Id="rId1" Type="http://schemas.openxmlformats.org/officeDocument/2006/relationships/vmlDrawing" Target="../drawings/vmlDrawing33.vml"/><Relationship Id="rId6" Type="http://schemas.openxmlformats.org/officeDocument/2006/relationships/chart" Target="../charts/chart81.xml"/><Relationship Id="rId11" Type="http://schemas.openxmlformats.org/officeDocument/2006/relationships/oleObject" Target="file:///E:\UCPER%20BRAVO\CIRAS-UCPER%20BRAVO%20-%20For%20Presentation%20Main%20File.xlsx!Index%20(2)!R12C9:R13C9" TargetMode="External"/><Relationship Id="rId5" Type="http://schemas.openxmlformats.org/officeDocument/2006/relationships/image" Target="../media/image35.emf"/><Relationship Id="rId15" Type="http://schemas.openxmlformats.org/officeDocument/2006/relationships/oleObject" Target="file:///E:\UCPER%20BRAVO\CIRAS-UCPER%20BRAVO%20-%20For%20Presentation%20Main%20File.xlsx!Index%20(2)!R16C9:R17C9" TargetMode="External"/><Relationship Id="rId10" Type="http://schemas.openxmlformats.org/officeDocument/2006/relationships/image" Target="../media/image296.emf"/><Relationship Id="rId19" Type="http://schemas.openxmlformats.org/officeDocument/2006/relationships/oleObject" Target="file:///E:\UCPER%20BRAVO\CIRAS-UCPER%20BRAVO%20-%20For%20Presentation%20Main%20File.xlsx!Index%20(2)!R20C9:R21C9" TargetMode="External"/><Relationship Id="rId4" Type="http://schemas.openxmlformats.org/officeDocument/2006/relationships/oleObject" Target="file:///E:\UCPER%20BRAVO\CIRAS-UCPER%20BRAVO%20-%20For%20Presentation%20Main%20File.xlsx!Index!R3C9:R4C9" TargetMode="External"/><Relationship Id="rId9" Type="http://schemas.openxmlformats.org/officeDocument/2006/relationships/oleObject" Target="file:///E:\UCPER%20BRAVO\CIRAS-UCPER%20BRAVO%20-%20For%20Presentation%20Main%20File.xlsx!Index%20(2)!R10C9:R11C9" TargetMode="External"/><Relationship Id="rId14" Type="http://schemas.openxmlformats.org/officeDocument/2006/relationships/image" Target="../media/image298.emf"/><Relationship Id="rId22" Type="http://schemas.openxmlformats.org/officeDocument/2006/relationships/image" Target="../media/image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1338F-6DD3-4889-A574-F82F6C797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250" y="244737"/>
            <a:ext cx="11410121" cy="2744599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0070C0"/>
                </a:solidFill>
                <a:latin typeface="Broadway" panose="04040905080B02020502" pitchFamily="82" charset="0"/>
              </a:rPr>
              <a:t>Crime Situation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10CA7D-C060-4770-A5E2-1C5A303F7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004981">
            <a:off x="2978587" y="3286420"/>
            <a:ext cx="6612835" cy="1710326"/>
          </a:xfrm>
          <a:ln>
            <a:solidFill>
              <a:srgbClr val="00B0F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US" sz="4400" i="1" dirty="0">
                <a:solidFill>
                  <a:srgbClr val="00B050"/>
                </a:solidFill>
                <a:latin typeface="Bernard MT Condensed" panose="02050806060905020404" pitchFamily="18" charset="0"/>
              </a:rPr>
              <a:t>January – December 2018  </a:t>
            </a:r>
          </a:p>
          <a:p>
            <a:r>
              <a:rPr lang="en-US" sz="4400" dirty="0"/>
              <a:t>   </a:t>
            </a:r>
            <a:r>
              <a:rPr lang="en-US" sz="4400" b="1" dirty="0">
                <a:solidFill>
                  <a:srgbClr val="FF0000"/>
                </a:solidFill>
              </a:rPr>
              <a:t>vs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</a:p>
          <a:p>
            <a:r>
              <a:rPr lang="en-US" sz="4400" i="1" dirty="0">
                <a:solidFill>
                  <a:srgbClr val="002060"/>
                </a:solidFill>
                <a:latin typeface="Bernard MT Condensed" panose="02050806060905020404" pitchFamily="18" charset="0"/>
              </a:rPr>
              <a:t>January – December 2019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7B184EA-DB18-439F-9171-18147EB3BF7A}"/>
              </a:ext>
            </a:extLst>
          </p:cNvPr>
          <p:cNvSpPr txBox="1">
            <a:spLocks/>
          </p:cNvSpPr>
          <p:nvPr/>
        </p:nvSpPr>
        <p:spPr>
          <a:xfrm>
            <a:off x="0" y="6492569"/>
            <a:ext cx="5486400" cy="3654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i="1" dirty="0">
                <a:solidFill>
                  <a:srgbClr val="C00000"/>
                </a:solidFill>
              </a:rPr>
              <a:t>[UCPER Bravo Based] CIRAS Generated as of: January 1, 2010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28462C-C09C-4E29-BD3F-C4D45A66F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39552">
            <a:off x="9047047" y="3319742"/>
            <a:ext cx="2632323" cy="2713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E0A90A-EA13-47E3-940C-C774BA560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63320">
            <a:off x="417952" y="2381943"/>
            <a:ext cx="2933700" cy="243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7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165036B-627D-47AA-82FD-97713B4468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82491"/>
              </p:ext>
            </p:extLst>
          </p:nvPr>
        </p:nvGraphicFramePr>
        <p:xfrm>
          <a:off x="5144367" y="901715"/>
          <a:ext cx="7047633" cy="2903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D7072A09-F467-4DAB-868F-7E869655F0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404164"/>
              </p:ext>
            </p:extLst>
          </p:nvPr>
        </p:nvGraphicFramePr>
        <p:xfrm>
          <a:off x="8213725" y="1827213"/>
          <a:ext cx="54927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2" name="Worksheet" r:id="rId4" imgW="1295647" imgH="485775" progId="Excel.Sheet.12">
                  <p:link updateAutomatic="1"/>
                </p:oleObj>
              </mc:Choice>
              <mc:Fallback>
                <p:oleObj name="Worksheet" r:id="rId4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13725" y="1827213"/>
                        <a:ext cx="549275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75F0DBAE-83F5-4294-A089-D8B76BBB28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037991"/>
              </p:ext>
            </p:extLst>
          </p:nvPr>
        </p:nvGraphicFramePr>
        <p:xfrm>
          <a:off x="5592763" y="1658938"/>
          <a:ext cx="62865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3" name="Worksheet" r:id="rId6" imgW="1295647" imgH="485775" progId="Excel.Sheet.12">
                  <p:link updateAutomatic="1"/>
                </p:oleObj>
              </mc:Choice>
              <mc:Fallback>
                <p:oleObj name="Worksheet" r:id="rId6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92763" y="1658938"/>
                        <a:ext cx="628650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4F91D79-3EB8-466D-9557-D97C056856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6956070"/>
              </p:ext>
            </p:extLst>
          </p:nvPr>
        </p:nvGraphicFramePr>
        <p:xfrm>
          <a:off x="5093465" y="3921988"/>
          <a:ext cx="7109042" cy="2936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FA1432AA-34E5-485C-9654-45C2A17632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12536"/>
              </p:ext>
            </p:extLst>
          </p:nvPr>
        </p:nvGraphicFramePr>
        <p:xfrm>
          <a:off x="7218363" y="4746625"/>
          <a:ext cx="5842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4" name="Worksheet" r:id="rId9" imgW="1295647" imgH="485775" progId="Excel.Sheet.12">
                  <p:link updateAutomatic="1"/>
                </p:oleObj>
              </mc:Choice>
              <mc:Fallback>
                <p:oleObj name="Worksheet" r:id="rId9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18363" y="4746625"/>
                        <a:ext cx="584200" cy="27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59787A93-F0B9-4D3C-90DE-86D0B38884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402252"/>
              </p:ext>
            </p:extLst>
          </p:nvPr>
        </p:nvGraphicFramePr>
        <p:xfrm>
          <a:off x="10585450" y="5006975"/>
          <a:ext cx="627063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5" name="Worksheet" r:id="rId11" imgW="1295647" imgH="485775" progId="Excel.Sheet.12">
                  <p:link updateAutomatic="1"/>
                </p:oleObj>
              </mc:Choice>
              <mc:Fallback>
                <p:oleObj name="Worksheet" r:id="rId11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85450" y="5006975"/>
                        <a:ext cx="627063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6ECDDB91-C6A3-4716-BA0D-90E918CFB0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620131"/>
              </p:ext>
            </p:extLst>
          </p:nvPr>
        </p:nvGraphicFramePr>
        <p:xfrm>
          <a:off x="6430963" y="5054600"/>
          <a:ext cx="608012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6" name="Worksheet" r:id="rId13" imgW="1295647" imgH="485775" progId="Excel.Sheet.12">
                  <p:link updateAutomatic="1"/>
                </p:oleObj>
              </mc:Choice>
              <mc:Fallback>
                <p:oleObj name="Worksheet" r:id="rId13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430963" y="5054600"/>
                        <a:ext cx="608012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96BE941E-4CC5-4FAA-9C0C-FD437C5AB4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100810"/>
              </p:ext>
            </p:extLst>
          </p:nvPr>
        </p:nvGraphicFramePr>
        <p:xfrm>
          <a:off x="8122674" y="4998865"/>
          <a:ext cx="61277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7" name="Worksheet" r:id="rId15" imgW="1295647" imgH="485775" progId="Excel.Sheet.12">
                  <p:link updateAutomatic="1"/>
                </p:oleObj>
              </mc:Choice>
              <mc:Fallback>
                <p:oleObj name="Worksheet" r:id="rId15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122674" y="4998865"/>
                        <a:ext cx="612775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65C2F061-9D4B-4A56-81C3-A7393ECD5D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937819"/>
              </p:ext>
            </p:extLst>
          </p:nvPr>
        </p:nvGraphicFramePr>
        <p:xfrm>
          <a:off x="8936831" y="1884246"/>
          <a:ext cx="631825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8" name="Worksheet" r:id="rId17" imgW="1295647" imgH="485775" progId="Excel.Sheet.12">
                  <p:link updateAutomatic="1"/>
                </p:oleObj>
              </mc:Choice>
              <mc:Fallback>
                <p:oleObj name="Worksheet" r:id="rId17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936831" y="1884246"/>
                        <a:ext cx="631825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46D0916B-530C-4CDB-BBE5-490C992409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953556"/>
              </p:ext>
            </p:extLst>
          </p:nvPr>
        </p:nvGraphicFramePr>
        <p:xfrm>
          <a:off x="6459538" y="1782763"/>
          <a:ext cx="668337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9" name="Worksheet" r:id="rId19" imgW="1295647" imgH="485775" progId="Excel.Sheet.12">
                  <p:link updateAutomatic="1"/>
                </p:oleObj>
              </mc:Choice>
              <mc:Fallback>
                <p:oleObj name="Worksheet" r:id="rId19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459538" y="1782763"/>
                        <a:ext cx="668337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</p:spPr>
        <p:txBody>
          <a:bodyPr/>
          <a:lstStyle/>
          <a:p>
            <a:r>
              <a:rPr lang="en-US" dirty="0"/>
              <a:t>Total Crime Incidents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8FF404F-BED7-4F15-B8D3-BC3B47A1AB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232136"/>
              </p:ext>
            </p:extLst>
          </p:nvPr>
        </p:nvGraphicFramePr>
        <p:xfrm>
          <a:off x="0" y="901715"/>
          <a:ext cx="2566930" cy="5939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776B9ED-2536-4DB4-8BEE-6AA776034AAE}"/>
              </a:ext>
            </a:extLst>
          </p:cNvPr>
          <p:cNvSpPr/>
          <p:nvPr/>
        </p:nvSpPr>
        <p:spPr>
          <a:xfrm>
            <a:off x="2566930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4722FDB-11C5-4A53-822B-44CF7C1780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230307"/>
              </p:ext>
            </p:extLst>
          </p:nvPr>
        </p:nvGraphicFramePr>
        <p:xfrm>
          <a:off x="2623156" y="901715"/>
          <a:ext cx="2510704" cy="2987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57C0408-802D-40BC-99C8-2A47D4D12614}"/>
              </a:ext>
            </a:extLst>
          </p:cNvPr>
          <p:cNvSpPr/>
          <p:nvPr/>
        </p:nvSpPr>
        <p:spPr>
          <a:xfrm>
            <a:off x="2566930" y="3844886"/>
            <a:ext cx="962507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0100185-4326-4FD9-BAB6-0C118355C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6566752"/>
              </p:ext>
            </p:extLst>
          </p:nvPr>
        </p:nvGraphicFramePr>
        <p:xfrm>
          <a:off x="2633663" y="3904748"/>
          <a:ext cx="2510704" cy="2936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7490FC2-0A2B-40CF-A8A6-F13FE2D1DD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606995"/>
              </p:ext>
            </p:extLst>
          </p:nvPr>
        </p:nvGraphicFramePr>
        <p:xfrm>
          <a:off x="777875" y="3386138"/>
          <a:ext cx="13462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0" name="Worksheet" r:id="rId24" imgW="1295647" imgH="485775" progId="Excel.Sheet.12">
                  <p:link updateAutomatic="1"/>
                </p:oleObj>
              </mc:Choice>
              <mc:Fallback>
                <p:oleObj name="Worksheet" r:id="rId24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77875" y="3386138"/>
                        <a:ext cx="134620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A7E7681-4C05-4968-A1A6-DD7DDCF8EE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7660022"/>
              </p:ext>
            </p:extLst>
          </p:nvPr>
        </p:nvGraphicFramePr>
        <p:xfrm>
          <a:off x="3470275" y="2205038"/>
          <a:ext cx="1100138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1" name="Worksheet" r:id="rId26" imgW="1295647" imgH="485775" progId="Excel.Sheet.12">
                  <p:link updateAutomatic="1"/>
                </p:oleObj>
              </mc:Choice>
              <mc:Fallback>
                <p:oleObj name="Worksheet" r:id="rId26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470275" y="2205038"/>
                        <a:ext cx="1100138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E64F0CC1-1D38-40D4-B18A-874B97EBA0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621702"/>
              </p:ext>
            </p:extLst>
          </p:nvPr>
        </p:nvGraphicFramePr>
        <p:xfrm>
          <a:off x="7378700" y="1658938"/>
          <a:ext cx="630238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2" name="Worksheet" r:id="rId28" imgW="1295647" imgH="485775" progId="Excel.Sheet.12">
                  <p:link updateAutomatic="1"/>
                </p:oleObj>
              </mc:Choice>
              <mc:Fallback>
                <p:oleObj name="Worksheet" r:id="rId28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378700" y="1658938"/>
                        <a:ext cx="630238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55891B6-09BF-45D1-9F11-8B6105D8E2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922902"/>
              </p:ext>
            </p:extLst>
          </p:nvPr>
        </p:nvGraphicFramePr>
        <p:xfrm>
          <a:off x="9760347" y="2020164"/>
          <a:ext cx="62865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3" name="Worksheet" r:id="rId30" imgW="1295647" imgH="485775" progId="Excel.Sheet.12">
                  <p:link updateAutomatic="1"/>
                </p:oleObj>
              </mc:Choice>
              <mc:Fallback>
                <p:oleObj name="Worksheet" r:id="rId30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760347" y="2020164"/>
                        <a:ext cx="628650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9D265CFF-0F4B-4753-A2D2-18BC0158C5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567900"/>
              </p:ext>
            </p:extLst>
          </p:nvPr>
        </p:nvGraphicFramePr>
        <p:xfrm>
          <a:off x="10554111" y="2346658"/>
          <a:ext cx="62865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4" name="Worksheet" r:id="rId32" imgW="1295647" imgH="485775" progId="Excel.Sheet.12">
                  <p:link updateAutomatic="1"/>
                </p:oleObj>
              </mc:Choice>
              <mc:Fallback>
                <p:oleObj name="Worksheet" r:id="rId32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0554111" y="2346658"/>
                        <a:ext cx="628650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45FAFE94-45B0-48F7-9CA7-9E7B73C843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007199"/>
              </p:ext>
            </p:extLst>
          </p:nvPr>
        </p:nvGraphicFramePr>
        <p:xfrm>
          <a:off x="11395075" y="1974820"/>
          <a:ext cx="588963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5" name="Worksheet" r:id="rId34" imgW="1295647" imgH="485775" progId="Excel.Sheet.12">
                  <p:link updateAutomatic="1"/>
                </p:oleObj>
              </mc:Choice>
              <mc:Fallback>
                <p:oleObj name="Worksheet" r:id="rId34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1395075" y="1974820"/>
                        <a:ext cx="588963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63FA7960-CFDA-435C-AFE5-E42918A2A8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074878"/>
              </p:ext>
            </p:extLst>
          </p:nvPr>
        </p:nvGraphicFramePr>
        <p:xfrm>
          <a:off x="3478213" y="5176838"/>
          <a:ext cx="120332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6" name="Worksheet" r:id="rId36" imgW="1295647" imgH="485775" progId="Excel.Sheet.12">
                  <p:link updateAutomatic="1"/>
                </p:oleObj>
              </mc:Choice>
              <mc:Fallback>
                <p:oleObj name="Worksheet" r:id="rId36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3478213" y="5176838"/>
                        <a:ext cx="1203325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FD6E7DDD-BA8E-44EA-875E-85F7A7120D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838779"/>
              </p:ext>
            </p:extLst>
          </p:nvPr>
        </p:nvGraphicFramePr>
        <p:xfrm>
          <a:off x="5553075" y="4956175"/>
          <a:ext cx="700088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7" name="Worksheet" r:id="rId38" imgW="1295647" imgH="485775" progId="Excel.Sheet.12">
                  <p:link updateAutomatic="1"/>
                </p:oleObj>
              </mc:Choice>
              <mc:Fallback>
                <p:oleObj name="Worksheet" r:id="rId38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5553075" y="4956175"/>
                        <a:ext cx="700088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F7DF9514-C2E7-45E9-835C-C2A57B72E9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526665"/>
              </p:ext>
            </p:extLst>
          </p:nvPr>
        </p:nvGraphicFramePr>
        <p:xfrm>
          <a:off x="8910637" y="5402263"/>
          <a:ext cx="64770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8" name="Worksheet" r:id="rId40" imgW="1295647" imgH="485775" progId="Excel.Sheet.12">
                  <p:link updateAutomatic="1"/>
                </p:oleObj>
              </mc:Choice>
              <mc:Fallback>
                <p:oleObj name="Worksheet" r:id="rId40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8910637" y="5402263"/>
                        <a:ext cx="647700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8DDC3742-32EC-4B74-8D54-B126D120DA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419296"/>
              </p:ext>
            </p:extLst>
          </p:nvPr>
        </p:nvGraphicFramePr>
        <p:xfrm>
          <a:off x="9680972" y="4746625"/>
          <a:ext cx="7080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9" name="Worksheet" r:id="rId42" imgW="1295647" imgH="485775" progId="Excel.Sheet.12">
                  <p:link updateAutomatic="1"/>
                </p:oleObj>
              </mc:Choice>
              <mc:Fallback>
                <p:oleObj name="Worksheet" r:id="rId42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9680972" y="4746625"/>
                        <a:ext cx="708025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B2237C92-08B5-455D-B4E8-4DA870B59D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642220"/>
              </p:ext>
            </p:extLst>
          </p:nvPr>
        </p:nvGraphicFramePr>
        <p:xfrm>
          <a:off x="11349038" y="5040313"/>
          <a:ext cx="64770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0" name="Worksheet" r:id="rId44" imgW="1295647" imgH="485775" progId="Excel.Sheet.12">
                  <p:link updateAutomatic="1"/>
                </p:oleObj>
              </mc:Choice>
              <mc:Fallback>
                <p:oleObj name="Worksheet" r:id="rId44" imgW="129564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11349038" y="5040313"/>
                        <a:ext cx="647700" cy="27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3226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8B0D39D6-E416-433A-8DB2-AC46513BE2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760999"/>
              </p:ext>
            </p:extLst>
          </p:nvPr>
        </p:nvGraphicFramePr>
        <p:xfrm>
          <a:off x="11303000" y="5145088"/>
          <a:ext cx="490538" cy="25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61" name="Worksheet" r:id="rId3" imgW="1199965" imgH="485775" progId="Excel.Sheet.12">
                  <p:link updateAutomatic="1"/>
                </p:oleObj>
              </mc:Choice>
              <mc:Fallback>
                <p:oleObj name="Worksheet" r:id="rId3" imgW="1199965" imgH="485775" progId="Excel.Sheet.12">
                  <p:link updateAutomatic="1"/>
                  <p:pic>
                    <p:nvPicPr>
                      <p:cNvPr id="53" name="Object 52">
                        <a:extLst>
                          <a:ext uri="{FF2B5EF4-FFF2-40B4-BE49-F238E27FC236}">
                            <a16:creationId xmlns:a16="http://schemas.microsoft.com/office/drawing/2014/main" id="{8B0D39D6-E416-433A-8DB2-AC46513BE2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03000" y="5145088"/>
                        <a:ext cx="490538" cy="258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D3AE83F9-B8A2-4F3D-8877-22B05078D0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2238686"/>
              </p:ext>
            </p:extLst>
          </p:nvPr>
        </p:nvGraphicFramePr>
        <p:xfrm>
          <a:off x="8783638" y="4475163"/>
          <a:ext cx="587375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62" name="Worksheet" r:id="rId5" imgW="1199965" imgH="485775" progId="Excel.Sheet.12">
                  <p:link updateAutomatic="1"/>
                </p:oleObj>
              </mc:Choice>
              <mc:Fallback>
                <p:oleObj name="Worksheet" r:id="rId5" imgW="1199965" imgH="485775" progId="Excel.Sheet.12">
                  <p:link updateAutomatic="1"/>
                  <p:pic>
                    <p:nvPicPr>
                      <p:cNvPr id="50" name="Object 49">
                        <a:extLst>
                          <a:ext uri="{FF2B5EF4-FFF2-40B4-BE49-F238E27FC236}">
                            <a16:creationId xmlns:a16="http://schemas.microsoft.com/office/drawing/2014/main" id="{D3AE83F9-B8A2-4F3D-8877-22B05078D0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83638" y="4475163"/>
                        <a:ext cx="587375" cy="260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E01E6914-99FD-47DE-9EDB-2B6092D4F9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5570353"/>
              </p:ext>
            </p:extLst>
          </p:nvPr>
        </p:nvGraphicFramePr>
        <p:xfrm>
          <a:off x="5093465" y="3890605"/>
          <a:ext cx="7109042" cy="2967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F270FF3F-7363-4A66-AB28-58353A3B07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0827431"/>
              </p:ext>
            </p:extLst>
          </p:nvPr>
        </p:nvGraphicFramePr>
        <p:xfrm>
          <a:off x="5144367" y="893079"/>
          <a:ext cx="7047634" cy="2906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AAA6CFF3-17C4-438F-A447-3D6C70961A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3301559"/>
              </p:ext>
            </p:extLst>
          </p:nvPr>
        </p:nvGraphicFramePr>
        <p:xfrm>
          <a:off x="6513419" y="1672267"/>
          <a:ext cx="703262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63" name="Worksheet" r:id="rId9" imgW="1199965" imgH="485775" progId="Excel.Sheet.12">
                  <p:link updateAutomatic="1"/>
                </p:oleObj>
              </mc:Choice>
              <mc:Fallback>
                <p:oleObj name="Worksheet" r:id="rId9" imgW="1199965" imgH="485775" progId="Excel.Sheet.12">
                  <p:link updateAutomatic="1"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AAA6CFF3-17C4-438F-A447-3D6C70961A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13419" y="1672267"/>
                        <a:ext cx="703262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68D91D5E-8C86-43B9-B23B-F5ABEE13E2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128889"/>
              </p:ext>
            </p:extLst>
          </p:nvPr>
        </p:nvGraphicFramePr>
        <p:xfrm>
          <a:off x="10614445" y="1383356"/>
          <a:ext cx="611187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64" name="Worksheet" r:id="rId11" imgW="1199965" imgH="485775" progId="Excel.Sheet.12">
                  <p:link updateAutomatic="1"/>
                </p:oleObj>
              </mc:Choice>
              <mc:Fallback>
                <p:oleObj name="Worksheet" r:id="rId11" imgW="1199965" imgH="485775" progId="Excel.Sheet.12">
                  <p:link updateAutomatic="1"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68D91D5E-8C86-43B9-B23B-F5ABEE13E2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614445" y="1383356"/>
                        <a:ext cx="611187" cy="300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>
            <a:extLst>
              <a:ext uri="{FF2B5EF4-FFF2-40B4-BE49-F238E27FC236}">
                <a16:creationId xmlns:a16="http://schemas.microsoft.com/office/drawing/2014/main" id="{C902CB54-221F-445D-9A99-9639D7D77D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859618"/>
              </p:ext>
            </p:extLst>
          </p:nvPr>
        </p:nvGraphicFramePr>
        <p:xfrm>
          <a:off x="7197725" y="5095875"/>
          <a:ext cx="596900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65" name="Worksheet" r:id="rId13" imgW="1199965" imgH="485775" progId="Excel.Sheet.12">
                  <p:link updateAutomatic="1"/>
                </p:oleObj>
              </mc:Choice>
              <mc:Fallback>
                <p:oleObj name="Worksheet" r:id="rId13" imgW="1199965" imgH="485775" progId="Excel.Sheet.12">
                  <p:link updateAutomatic="1"/>
                  <p:pic>
                    <p:nvPicPr>
                      <p:cNvPr id="48" name="Object 47">
                        <a:extLst>
                          <a:ext uri="{FF2B5EF4-FFF2-40B4-BE49-F238E27FC236}">
                            <a16:creationId xmlns:a16="http://schemas.microsoft.com/office/drawing/2014/main" id="{C902CB54-221F-445D-9A99-9639D7D77D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197725" y="5095875"/>
                        <a:ext cx="596900" cy="25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126A47E7-1029-4203-8108-51ED37AF1A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035458"/>
              </p:ext>
            </p:extLst>
          </p:nvPr>
        </p:nvGraphicFramePr>
        <p:xfrm>
          <a:off x="8018463" y="4918075"/>
          <a:ext cx="585787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66" name="Worksheet" r:id="rId15" imgW="1199965" imgH="485775" progId="Excel.Sheet.12">
                  <p:link updateAutomatic="1"/>
                </p:oleObj>
              </mc:Choice>
              <mc:Fallback>
                <p:oleObj name="Worksheet" r:id="rId15" imgW="1199965" imgH="485775" progId="Excel.Sheet.12">
                  <p:link updateAutomatic="1"/>
                  <p:pic>
                    <p:nvPicPr>
                      <p:cNvPr id="49" name="Object 48">
                        <a:extLst>
                          <a:ext uri="{FF2B5EF4-FFF2-40B4-BE49-F238E27FC236}">
                            <a16:creationId xmlns:a16="http://schemas.microsoft.com/office/drawing/2014/main" id="{126A47E7-1029-4203-8108-51ED37AF1A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018463" y="4918075"/>
                        <a:ext cx="585787" cy="24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>
            <a:extLst>
              <a:ext uri="{FF2B5EF4-FFF2-40B4-BE49-F238E27FC236}">
                <a16:creationId xmlns:a16="http://schemas.microsoft.com/office/drawing/2014/main" id="{1748F516-17DD-4E09-BE74-0276A6A18D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145763"/>
              </p:ext>
            </p:extLst>
          </p:nvPr>
        </p:nvGraphicFramePr>
        <p:xfrm>
          <a:off x="10564813" y="4638208"/>
          <a:ext cx="477837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67" name="Worksheet" r:id="rId17" imgW="1199965" imgH="485775" progId="Excel.Sheet.12">
                  <p:link updateAutomatic="1"/>
                </p:oleObj>
              </mc:Choice>
              <mc:Fallback>
                <p:oleObj name="Worksheet" r:id="rId17" imgW="1199965" imgH="485775" progId="Excel.Sheet.12">
                  <p:link updateAutomatic="1"/>
                  <p:pic>
                    <p:nvPicPr>
                      <p:cNvPr id="52" name="Object 51">
                        <a:extLst>
                          <a:ext uri="{FF2B5EF4-FFF2-40B4-BE49-F238E27FC236}">
                            <a16:creationId xmlns:a16="http://schemas.microsoft.com/office/drawing/2014/main" id="{1748F516-17DD-4E09-BE74-0276A6A18D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564813" y="4638208"/>
                        <a:ext cx="477837" cy="25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B2E311DA-76AD-4E5E-8AF4-25794EA980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228774"/>
              </p:ext>
            </p:extLst>
          </p:nvPr>
        </p:nvGraphicFramePr>
        <p:xfrm>
          <a:off x="9691812" y="5324005"/>
          <a:ext cx="587375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68" name="Worksheet" r:id="rId19" imgW="1199965" imgH="485775" progId="Excel.Sheet.12">
                  <p:link updateAutomatic="1"/>
                </p:oleObj>
              </mc:Choice>
              <mc:Fallback>
                <p:oleObj name="Worksheet" r:id="rId19" imgW="1199965" imgH="485775" progId="Excel.Sheet.12">
                  <p:link updateAutomatic="1"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B2E311DA-76AD-4E5E-8AF4-25794EA980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691812" y="5324005"/>
                        <a:ext cx="587375" cy="260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>
            <a:extLst>
              <a:ext uri="{FF2B5EF4-FFF2-40B4-BE49-F238E27FC236}">
                <a16:creationId xmlns:a16="http://schemas.microsoft.com/office/drawing/2014/main" id="{56504789-6F10-45A3-B856-BB82399A47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181056"/>
              </p:ext>
            </p:extLst>
          </p:nvPr>
        </p:nvGraphicFramePr>
        <p:xfrm>
          <a:off x="6408738" y="4935538"/>
          <a:ext cx="581025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69" name="Worksheet" r:id="rId20" imgW="1199965" imgH="485775" progId="Excel.Sheet.12">
                  <p:link updateAutomatic="1"/>
                </p:oleObj>
              </mc:Choice>
              <mc:Fallback>
                <p:oleObj name="Worksheet" r:id="rId20" imgW="1199965" imgH="485775" progId="Excel.Sheet.12">
                  <p:link updateAutomatic="1"/>
                  <p:pic>
                    <p:nvPicPr>
                      <p:cNvPr id="47" name="Object 46">
                        <a:extLst>
                          <a:ext uri="{FF2B5EF4-FFF2-40B4-BE49-F238E27FC236}">
                            <a16:creationId xmlns:a16="http://schemas.microsoft.com/office/drawing/2014/main" id="{56504789-6F10-45A3-B856-BB82399A47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408738" y="4935538"/>
                        <a:ext cx="581025" cy="25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A184EF5B-E26D-4DEB-81F0-6A2F10663E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660648"/>
              </p:ext>
            </p:extLst>
          </p:nvPr>
        </p:nvGraphicFramePr>
        <p:xfrm>
          <a:off x="5439910" y="4408370"/>
          <a:ext cx="593725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70" name="Worksheet" r:id="rId21" imgW="1199965" imgH="485775" progId="Excel.Sheet.12">
                  <p:link updateAutomatic="1"/>
                </p:oleObj>
              </mc:Choice>
              <mc:Fallback>
                <p:oleObj name="Worksheet" r:id="rId21" imgW="1199965" imgH="485775" progId="Excel.Sheet.12">
                  <p:link updateAutomatic="1"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A184EF5B-E26D-4DEB-81F0-6A2F10663E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439910" y="4408370"/>
                        <a:ext cx="593725" cy="25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67DAD5EB-67A8-40B1-935E-9BADA57D99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862723"/>
              </p:ext>
            </p:extLst>
          </p:nvPr>
        </p:nvGraphicFramePr>
        <p:xfrm>
          <a:off x="2633662" y="3890605"/>
          <a:ext cx="2510704" cy="2950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ED272BAF-91FF-4CE5-AF52-58C190C7C0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713715"/>
              </p:ext>
            </p:extLst>
          </p:nvPr>
        </p:nvGraphicFramePr>
        <p:xfrm>
          <a:off x="7379465" y="1441442"/>
          <a:ext cx="703262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71" name="Worksheet" r:id="rId24" imgW="1199965" imgH="485775" progId="Excel.Sheet.12">
                  <p:link updateAutomatic="1"/>
                </p:oleObj>
              </mc:Choice>
              <mc:Fallback>
                <p:oleObj name="Worksheet" r:id="rId24" imgW="1199965" imgH="485775" progId="Excel.Sheet.12">
                  <p:link updateAutomatic="1"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ED272BAF-91FF-4CE5-AF52-58C190C7C0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379465" y="1441442"/>
                        <a:ext cx="703262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ED22AEA5-8AD6-4453-A965-CB1A95E01B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337227"/>
              </p:ext>
            </p:extLst>
          </p:nvPr>
        </p:nvGraphicFramePr>
        <p:xfrm>
          <a:off x="3444155" y="5365682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72" name="Worksheet" r:id="rId26" imgW="1199965" imgH="485775" progId="Excel.Sheet.12">
                  <p:link updateAutomatic="1"/>
                </p:oleObj>
              </mc:Choice>
              <mc:Fallback>
                <p:oleObj name="Worksheet" r:id="rId26" imgW="1199965" imgH="485775" progId="Excel.Sheet.12">
                  <p:link updateAutomatic="1"/>
                  <p:pic>
                    <p:nvPicPr>
                      <p:cNvPr id="45" name="Object 44">
                        <a:extLst>
                          <a:ext uri="{FF2B5EF4-FFF2-40B4-BE49-F238E27FC236}">
                            <a16:creationId xmlns:a16="http://schemas.microsoft.com/office/drawing/2014/main" id="{ED22AEA5-8AD6-4453-A965-CB1A95E01B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444155" y="5365682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AF677109-DB6C-447D-90C4-A87D29C418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16076"/>
              </p:ext>
            </p:extLst>
          </p:nvPr>
        </p:nvGraphicFramePr>
        <p:xfrm>
          <a:off x="11316782" y="2033355"/>
          <a:ext cx="60007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73" name="Worksheet" r:id="rId28" imgW="1199965" imgH="485775" progId="Excel.Sheet.12">
                  <p:link updateAutomatic="1"/>
                </p:oleObj>
              </mc:Choice>
              <mc:Fallback>
                <p:oleObj name="Worksheet" r:id="rId28" imgW="1199965" imgH="485775" progId="Excel.Sheet.12">
                  <p:link updateAutomatic="1"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AF677109-DB6C-447D-90C4-A87D29C418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1316782" y="2033355"/>
                        <a:ext cx="600075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DF803C67-12D2-4D6C-BDA8-7B630E35DD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530953"/>
              </p:ext>
            </p:extLst>
          </p:nvPr>
        </p:nvGraphicFramePr>
        <p:xfrm>
          <a:off x="8908286" y="2090811"/>
          <a:ext cx="700087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74" name="Worksheet" r:id="rId30" imgW="1199965" imgH="485775" progId="Excel.Sheet.12">
                  <p:link updateAutomatic="1"/>
                </p:oleObj>
              </mc:Choice>
              <mc:Fallback>
                <p:oleObj name="Worksheet" r:id="rId30" imgW="1199965" imgH="485775" progId="Excel.Sheet.12">
                  <p:link updateAutomatic="1"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DF803C67-12D2-4D6C-BDA8-7B630E35DD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908286" y="2090811"/>
                        <a:ext cx="700087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4E80FEC1-BBC7-4A2C-8FBE-A60E8780AD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535835"/>
              </p:ext>
            </p:extLst>
          </p:nvPr>
        </p:nvGraphicFramePr>
        <p:xfrm>
          <a:off x="8068469" y="1737465"/>
          <a:ext cx="700088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75" name="Worksheet" r:id="rId32" imgW="1199965" imgH="485775" progId="Excel.Sheet.12">
                  <p:link updateAutomatic="1"/>
                </p:oleObj>
              </mc:Choice>
              <mc:Fallback>
                <p:oleObj name="Worksheet" r:id="rId32" imgW="1199965" imgH="485775" progId="Excel.Sheet.12">
                  <p:link updateAutomatic="1"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4E80FEC1-BBC7-4A2C-8FBE-A60E8780AD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8068469" y="1737465"/>
                        <a:ext cx="700088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Index Crimes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76B9ED-2536-4DB4-8BEE-6AA776034AAE}"/>
              </a:ext>
            </a:extLst>
          </p:cNvPr>
          <p:cNvSpPr/>
          <p:nvPr/>
        </p:nvSpPr>
        <p:spPr>
          <a:xfrm>
            <a:off x="2566930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7C0408-802D-40BC-99C8-2A47D4D12614}"/>
              </a:ext>
            </a:extLst>
          </p:cNvPr>
          <p:cNvSpPr/>
          <p:nvPr/>
        </p:nvSpPr>
        <p:spPr>
          <a:xfrm>
            <a:off x="2566930" y="3844886"/>
            <a:ext cx="962507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B1222FA4-C127-47CC-9009-FD4BDCC616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4216835"/>
              </p:ext>
            </p:extLst>
          </p:nvPr>
        </p:nvGraphicFramePr>
        <p:xfrm>
          <a:off x="0" y="958467"/>
          <a:ext cx="2566930" cy="5882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35E6148F-0472-4179-BC1C-9559C68F56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297091"/>
              </p:ext>
            </p:extLst>
          </p:nvPr>
        </p:nvGraphicFramePr>
        <p:xfrm>
          <a:off x="2623156" y="893081"/>
          <a:ext cx="2510704" cy="2906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16B39522-07D0-4217-A74A-5AC3E13092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431558"/>
              </p:ext>
            </p:extLst>
          </p:nvPr>
        </p:nvGraphicFramePr>
        <p:xfrm>
          <a:off x="1106488" y="4232275"/>
          <a:ext cx="102711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76" name="Worksheet" r:id="rId36" imgW="1199965" imgH="485775" progId="Excel.Sheet.12">
                  <p:link updateAutomatic="1"/>
                </p:oleObj>
              </mc:Choice>
              <mc:Fallback>
                <p:oleObj name="Worksheet" r:id="rId36" imgW="1199965" imgH="485775" progId="Excel.Sheet.12">
                  <p:link updateAutomatic="1"/>
                  <p:pic>
                    <p:nvPicPr>
                      <p:cNvPr id="35" name="Object 34">
                        <a:extLst>
                          <a:ext uri="{FF2B5EF4-FFF2-40B4-BE49-F238E27FC236}">
                            <a16:creationId xmlns:a16="http://schemas.microsoft.com/office/drawing/2014/main" id="{16B39522-07D0-4217-A74A-5AC3E13092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106488" y="4232275"/>
                        <a:ext cx="1027112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4210056A-9800-475B-9F25-5FAE0C4A5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613344"/>
              </p:ext>
            </p:extLst>
          </p:nvPr>
        </p:nvGraphicFramePr>
        <p:xfrm>
          <a:off x="3444155" y="2272721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77" name="Worksheet" r:id="rId38" imgW="1199965" imgH="485775" progId="Excel.Sheet.12">
                  <p:link updateAutomatic="1"/>
                </p:oleObj>
              </mc:Choice>
              <mc:Fallback>
                <p:oleObj name="Worksheet" r:id="rId38" imgW="1199965" imgH="485775" progId="Excel.Sheet.12">
                  <p:link updateAutomatic="1"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4210056A-9800-475B-9F25-5FAE0C4A5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3444155" y="2272721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1F653D75-A827-4F50-97D3-CC98EEACF7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136632"/>
              </p:ext>
            </p:extLst>
          </p:nvPr>
        </p:nvGraphicFramePr>
        <p:xfrm>
          <a:off x="5650519" y="1633115"/>
          <a:ext cx="71437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78" name="Worksheet" r:id="rId40" imgW="1199965" imgH="485775" progId="Excel.Sheet.12">
                  <p:link updateAutomatic="1"/>
                </p:oleObj>
              </mc:Choice>
              <mc:Fallback>
                <p:oleObj name="Worksheet" r:id="rId40" imgW="1199965" imgH="485775" progId="Excel.Sheet.12">
                  <p:link updateAutomatic="1"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1F653D75-A827-4F50-97D3-CC98EEACF7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5650519" y="1633115"/>
                        <a:ext cx="714375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9B0EE56E-267E-4BDD-9A67-733D983E7A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579582"/>
              </p:ext>
            </p:extLst>
          </p:nvPr>
        </p:nvGraphicFramePr>
        <p:xfrm>
          <a:off x="9762714" y="1952046"/>
          <a:ext cx="595313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79" name="Worksheet" r:id="rId42" imgW="1199965" imgH="485775" progId="Excel.Sheet.12">
                  <p:link updateAutomatic="1"/>
                </p:oleObj>
              </mc:Choice>
              <mc:Fallback>
                <p:oleObj name="Worksheet" r:id="rId42" imgW="1199965" imgH="485775" progId="Excel.Sheet.12">
                  <p:link updateAutomatic="1"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9B0EE56E-267E-4BDD-9A67-733D983E7A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9762714" y="1952046"/>
                        <a:ext cx="595313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030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B56EFCC7-8F49-4FF9-8DE2-22F2458B26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0674077"/>
              </p:ext>
            </p:extLst>
          </p:nvPr>
        </p:nvGraphicFramePr>
        <p:xfrm>
          <a:off x="9393238" y="4927600"/>
          <a:ext cx="9937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42" name="Worksheet" r:id="rId3" imgW="1199965" imgH="485775" progId="Excel.Sheet.12">
                  <p:link updateAutomatic="1"/>
                </p:oleObj>
              </mc:Choice>
              <mc:Fallback>
                <p:oleObj name="Worksheet" r:id="rId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93238" y="4927600"/>
                        <a:ext cx="993775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367C3607-6D3A-4AFF-A61D-6F84E41D45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050619"/>
              </p:ext>
            </p:extLst>
          </p:nvPr>
        </p:nvGraphicFramePr>
        <p:xfrm>
          <a:off x="10837863" y="4972050"/>
          <a:ext cx="101917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43" name="Worksheet" r:id="rId5" imgW="1199965" imgH="485775" progId="Excel.Sheet.12">
                  <p:link updateAutomatic="1"/>
                </p:oleObj>
              </mc:Choice>
              <mc:Fallback>
                <p:oleObj name="Worksheet" r:id="rId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837863" y="4972050"/>
                        <a:ext cx="1019175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C741EDB5-8674-4737-8467-0089482D9C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472581"/>
              </p:ext>
            </p:extLst>
          </p:nvPr>
        </p:nvGraphicFramePr>
        <p:xfrm>
          <a:off x="7872413" y="5008563"/>
          <a:ext cx="10017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44" name="Worksheet" r:id="rId7" imgW="1199965" imgH="485775" progId="Excel.Sheet.12">
                  <p:link updateAutomatic="1"/>
                </p:oleObj>
              </mc:Choice>
              <mc:Fallback>
                <p:oleObj name="Worksheet" r:id="rId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72413" y="5008563"/>
                        <a:ext cx="1001712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23E5C10F-3EE1-4DBB-A59D-8F510C0E52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959831"/>
              </p:ext>
            </p:extLst>
          </p:nvPr>
        </p:nvGraphicFramePr>
        <p:xfrm>
          <a:off x="2000250" y="5129213"/>
          <a:ext cx="10001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45" name="Worksheet" r:id="rId8" imgW="1199965" imgH="485775" progId="Excel.Sheet.12">
                  <p:link updateAutomatic="1"/>
                </p:oleObj>
              </mc:Choice>
              <mc:Fallback>
                <p:oleObj name="Worksheet" r:id="rId8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0250" y="5129213"/>
                        <a:ext cx="1000125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BC95889E-576C-4350-B4C4-433779A3CF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193396"/>
              </p:ext>
            </p:extLst>
          </p:nvPr>
        </p:nvGraphicFramePr>
        <p:xfrm>
          <a:off x="3471863" y="5129213"/>
          <a:ext cx="9906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46" name="Worksheet" r:id="rId9" imgW="1199965" imgH="485775" progId="Excel.Sheet.12">
                  <p:link updateAutomatic="1"/>
                </p:oleObj>
              </mc:Choice>
              <mc:Fallback>
                <p:oleObj name="Worksheet" r:id="rId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1863" y="5129213"/>
                        <a:ext cx="990600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144B2FBA-CB4F-4C8B-AE32-72EA63E6FE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3277771"/>
              </p:ext>
            </p:extLst>
          </p:nvPr>
        </p:nvGraphicFramePr>
        <p:xfrm>
          <a:off x="0" y="3967724"/>
          <a:ext cx="12192000" cy="2873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B6A198F-1AE6-47B6-91A6-DE467F38D5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2529716"/>
              </p:ext>
            </p:extLst>
          </p:nvPr>
        </p:nvGraphicFramePr>
        <p:xfrm>
          <a:off x="0" y="914401"/>
          <a:ext cx="12192000" cy="2919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454991E5-1A12-4C92-8D63-B19F8D3C19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78183"/>
              </p:ext>
            </p:extLst>
          </p:nvPr>
        </p:nvGraphicFramePr>
        <p:xfrm>
          <a:off x="10788650" y="2201863"/>
          <a:ext cx="10445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47" name="Worksheet" r:id="rId12" imgW="1199965" imgH="485775" progId="Excel.Sheet.12">
                  <p:link updateAutomatic="1"/>
                </p:oleObj>
              </mc:Choice>
              <mc:Fallback>
                <p:oleObj name="Worksheet" r:id="rId12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788650" y="2201863"/>
                        <a:ext cx="1044575" cy="42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7BA711EF-A6E3-4E45-998E-FACB9C55E2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623320"/>
              </p:ext>
            </p:extLst>
          </p:nvPr>
        </p:nvGraphicFramePr>
        <p:xfrm>
          <a:off x="4934770" y="5435116"/>
          <a:ext cx="10350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48" name="Worksheet" r:id="rId14" imgW="1199965" imgH="485775" progId="Excel.Sheet.12">
                  <p:link updateAutomatic="1"/>
                </p:oleObj>
              </mc:Choice>
              <mc:Fallback>
                <p:oleObj name="Worksheet" r:id="rId1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934770" y="5435116"/>
                        <a:ext cx="103505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5300A352-67CD-4673-A41C-1E6268D05A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419057"/>
              </p:ext>
            </p:extLst>
          </p:nvPr>
        </p:nvGraphicFramePr>
        <p:xfrm>
          <a:off x="546713" y="5026025"/>
          <a:ext cx="10001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49" name="Worksheet" r:id="rId16" imgW="1199965" imgH="485775" progId="Excel.Sheet.12">
                  <p:link updateAutomatic="1"/>
                </p:oleObj>
              </mc:Choice>
              <mc:Fallback>
                <p:oleObj name="Worksheet" r:id="rId16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46713" y="5026025"/>
                        <a:ext cx="1000125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458E367-70EA-405A-96C8-33CE382F44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098444"/>
              </p:ext>
            </p:extLst>
          </p:nvPr>
        </p:nvGraphicFramePr>
        <p:xfrm>
          <a:off x="9396413" y="2314575"/>
          <a:ext cx="10414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50" name="Worksheet" r:id="rId18" imgW="1199965" imgH="485775" progId="Excel.Sheet.12">
                  <p:link updateAutomatic="1"/>
                </p:oleObj>
              </mc:Choice>
              <mc:Fallback>
                <p:oleObj name="Worksheet" r:id="rId18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396413" y="2314575"/>
                        <a:ext cx="1041400" cy="423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FFCADC1-8520-4C29-B2BB-D59DED7AFF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4008149"/>
              </p:ext>
            </p:extLst>
          </p:nvPr>
        </p:nvGraphicFramePr>
        <p:xfrm>
          <a:off x="7995849" y="2350478"/>
          <a:ext cx="108108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51" name="Worksheet" r:id="rId20" imgW="1199965" imgH="485775" progId="Excel.Sheet.12">
                  <p:link updateAutomatic="1"/>
                </p:oleObj>
              </mc:Choice>
              <mc:Fallback>
                <p:oleObj name="Worksheet" r:id="rId20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995849" y="2350478"/>
                        <a:ext cx="1081088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3B0585F8-4A2F-43E1-AC7E-9488E58CFD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563590"/>
              </p:ext>
            </p:extLst>
          </p:nvPr>
        </p:nvGraphicFramePr>
        <p:xfrm>
          <a:off x="6362700" y="5023221"/>
          <a:ext cx="9906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52" name="Worksheet" r:id="rId22" imgW="1199965" imgH="485775" progId="Excel.Sheet.12">
                  <p:link updateAutomatic="1"/>
                </p:oleObj>
              </mc:Choice>
              <mc:Fallback>
                <p:oleObj name="Worksheet" r:id="rId22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362700" y="5023221"/>
                        <a:ext cx="990600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CDF7DC6-275B-487C-BF86-A4EB69D0F9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665303"/>
              </p:ext>
            </p:extLst>
          </p:nvPr>
        </p:nvGraphicFramePr>
        <p:xfrm>
          <a:off x="876300" y="1836738"/>
          <a:ext cx="938213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53" name="Worksheet" r:id="rId24" imgW="1199965" imgH="485775" progId="Excel.Sheet.12">
                  <p:link updateAutomatic="1"/>
                </p:oleObj>
              </mc:Choice>
              <mc:Fallback>
                <p:oleObj name="Worksheet" r:id="rId2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76300" y="1836738"/>
                        <a:ext cx="938213" cy="379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306222A-764F-49C1-B9CF-F28480025D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053807"/>
              </p:ext>
            </p:extLst>
          </p:nvPr>
        </p:nvGraphicFramePr>
        <p:xfrm>
          <a:off x="2263775" y="2046288"/>
          <a:ext cx="1055688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54" name="Worksheet" r:id="rId26" imgW="1199965" imgH="485775" progId="Excel.Sheet.12">
                  <p:link updateAutomatic="1"/>
                </p:oleObj>
              </mc:Choice>
              <mc:Fallback>
                <p:oleObj name="Worksheet" r:id="rId26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263775" y="2046288"/>
                        <a:ext cx="1055688" cy="42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Index Crimes</a:t>
            </a:r>
            <a:br>
              <a:rPr lang="en-US" dirty="0"/>
            </a:br>
            <a:r>
              <a:rPr lang="en-US" sz="1600" dirty="0"/>
              <a:t>(Breakdown)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A5109C-7127-4B7F-9838-0FBD62CB595F}"/>
              </a:ext>
            </a:extLst>
          </p:cNvPr>
          <p:cNvSpPr/>
          <p:nvPr/>
        </p:nvSpPr>
        <p:spPr>
          <a:xfrm>
            <a:off x="0" y="3877937"/>
            <a:ext cx="1219200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7CC6161-0B6C-4644-B7E1-E702CB843A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586721"/>
              </p:ext>
            </p:extLst>
          </p:nvPr>
        </p:nvGraphicFramePr>
        <p:xfrm>
          <a:off x="3727839" y="2259806"/>
          <a:ext cx="992188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55" name="Worksheet" r:id="rId28" imgW="1199965" imgH="485775" progId="Excel.Sheet.12">
                  <p:link updateAutomatic="1"/>
                </p:oleObj>
              </mc:Choice>
              <mc:Fallback>
                <p:oleObj name="Worksheet" r:id="rId28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3727839" y="2259806"/>
                        <a:ext cx="992188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94623C8-C9D3-4E26-AF94-D938C5C009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0403700"/>
              </p:ext>
            </p:extLst>
          </p:nvPr>
        </p:nvGraphicFramePr>
        <p:xfrm>
          <a:off x="5152182" y="1607866"/>
          <a:ext cx="9842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56" name="Worksheet" r:id="rId30" imgW="1199965" imgH="485775" progId="Excel.Sheet.12">
                  <p:link updateAutomatic="1"/>
                </p:oleObj>
              </mc:Choice>
              <mc:Fallback>
                <p:oleObj name="Worksheet" r:id="rId30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5152182" y="1607866"/>
                        <a:ext cx="984250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9732BE1-1D07-4DF7-A8EE-7B1AFC0BCB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453729"/>
              </p:ext>
            </p:extLst>
          </p:nvPr>
        </p:nvGraphicFramePr>
        <p:xfrm>
          <a:off x="6496050" y="1468438"/>
          <a:ext cx="10445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57" name="Worksheet" r:id="rId32" imgW="1199965" imgH="485775" progId="Excel.Sheet.12">
                  <p:link updateAutomatic="1"/>
                </p:oleObj>
              </mc:Choice>
              <mc:Fallback>
                <p:oleObj name="Worksheet" r:id="rId32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6496050" y="1468438"/>
                        <a:ext cx="1044575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>
            <a:hlinkClick r:id="rId34" action="ppaction://hlinksldjump"/>
            <a:extLst>
              <a:ext uri="{FF2B5EF4-FFF2-40B4-BE49-F238E27FC236}">
                <a16:creationId xmlns:a16="http://schemas.microsoft.com/office/drawing/2014/main" id="{46B50959-84F6-4810-9A28-0EAFC0403886}"/>
              </a:ext>
            </a:extLst>
          </p:cNvPr>
          <p:cNvSpPr txBox="1"/>
          <p:nvPr/>
        </p:nvSpPr>
        <p:spPr>
          <a:xfrm>
            <a:off x="980899" y="3147536"/>
            <a:ext cx="730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Murder</a:t>
            </a:r>
          </a:p>
        </p:txBody>
      </p:sp>
      <p:sp>
        <p:nvSpPr>
          <p:cNvPr id="31" name="TextBox 30">
            <a:hlinkClick r:id="rId35" action="ppaction://hlinksldjump"/>
            <a:extLst>
              <a:ext uri="{FF2B5EF4-FFF2-40B4-BE49-F238E27FC236}">
                <a16:creationId xmlns:a16="http://schemas.microsoft.com/office/drawing/2014/main" id="{14100DD8-AD1F-4E58-9F8A-186E4793C928}"/>
              </a:ext>
            </a:extLst>
          </p:cNvPr>
          <p:cNvSpPr txBox="1"/>
          <p:nvPr/>
        </p:nvSpPr>
        <p:spPr>
          <a:xfrm>
            <a:off x="2346253" y="3157361"/>
            <a:ext cx="889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Homicide</a:t>
            </a:r>
          </a:p>
        </p:txBody>
      </p:sp>
      <p:sp>
        <p:nvSpPr>
          <p:cNvPr id="35" name="TextBox 34">
            <a:hlinkClick r:id="rId36" action="ppaction://hlinksldjump"/>
            <a:extLst>
              <a:ext uri="{FF2B5EF4-FFF2-40B4-BE49-F238E27FC236}">
                <a16:creationId xmlns:a16="http://schemas.microsoft.com/office/drawing/2014/main" id="{85FB21DD-267E-4C9D-8B6B-06264B9DA31F}"/>
              </a:ext>
            </a:extLst>
          </p:cNvPr>
          <p:cNvSpPr txBox="1"/>
          <p:nvPr/>
        </p:nvSpPr>
        <p:spPr>
          <a:xfrm>
            <a:off x="3613756" y="3137496"/>
            <a:ext cx="1211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Physical Injury</a:t>
            </a:r>
          </a:p>
        </p:txBody>
      </p:sp>
      <p:sp>
        <p:nvSpPr>
          <p:cNvPr id="36" name="TextBox 35">
            <a:hlinkClick r:id="rId37" action="ppaction://hlinksldjump"/>
            <a:extLst>
              <a:ext uri="{FF2B5EF4-FFF2-40B4-BE49-F238E27FC236}">
                <a16:creationId xmlns:a16="http://schemas.microsoft.com/office/drawing/2014/main" id="{8F1EA50F-9BE9-4E40-9DAF-BFAA73AA7B13}"/>
              </a:ext>
            </a:extLst>
          </p:cNvPr>
          <p:cNvSpPr txBox="1"/>
          <p:nvPr/>
        </p:nvSpPr>
        <p:spPr>
          <a:xfrm>
            <a:off x="5371700" y="3147668"/>
            <a:ext cx="545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Rape</a:t>
            </a:r>
          </a:p>
        </p:txBody>
      </p:sp>
      <p:sp>
        <p:nvSpPr>
          <p:cNvPr id="37" name="TextBox 36">
            <a:hlinkClick r:id="rId38" action="ppaction://hlinksldjump"/>
            <a:extLst>
              <a:ext uri="{FF2B5EF4-FFF2-40B4-BE49-F238E27FC236}">
                <a16:creationId xmlns:a16="http://schemas.microsoft.com/office/drawing/2014/main" id="{A5DADE50-5186-46B1-895C-644145A025F7}"/>
              </a:ext>
            </a:extLst>
          </p:cNvPr>
          <p:cNvSpPr txBox="1"/>
          <p:nvPr/>
        </p:nvSpPr>
        <p:spPr>
          <a:xfrm>
            <a:off x="6680739" y="3147536"/>
            <a:ext cx="8135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Robbery</a:t>
            </a:r>
          </a:p>
        </p:txBody>
      </p:sp>
      <p:sp>
        <p:nvSpPr>
          <p:cNvPr id="38" name="TextBox 37">
            <a:hlinkClick r:id="rId39" action="ppaction://hlinksldjump"/>
            <a:extLst>
              <a:ext uri="{FF2B5EF4-FFF2-40B4-BE49-F238E27FC236}">
                <a16:creationId xmlns:a16="http://schemas.microsoft.com/office/drawing/2014/main" id="{84A43219-8C08-4031-8759-0E2539C062DB}"/>
              </a:ext>
            </a:extLst>
          </p:cNvPr>
          <p:cNvSpPr txBox="1"/>
          <p:nvPr/>
        </p:nvSpPr>
        <p:spPr>
          <a:xfrm>
            <a:off x="8214682" y="3157360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Theft</a:t>
            </a:r>
          </a:p>
        </p:txBody>
      </p:sp>
      <p:sp>
        <p:nvSpPr>
          <p:cNvPr id="39" name="TextBox 38">
            <a:hlinkClick r:id="rId40" action="ppaction://hlinksldjump"/>
            <a:extLst>
              <a:ext uri="{FF2B5EF4-FFF2-40B4-BE49-F238E27FC236}">
                <a16:creationId xmlns:a16="http://schemas.microsoft.com/office/drawing/2014/main" id="{0DDC35F1-8479-4C57-BB8F-159345358920}"/>
              </a:ext>
            </a:extLst>
          </p:cNvPr>
          <p:cNvSpPr txBox="1"/>
          <p:nvPr/>
        </p:nvSpPr>
        <p:spPr>
          <a:xfrm>
            <a:off x="9245745" y="3157360"/>
            <a:ext cx="1423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Carnapping (MV)</a:t>
            </a:r>
          </a:p>
        </p:txBody>
      </p:sp>
      <p:sp>
        <p:nvSpPr>
          <p:cNvPr id="40" name="TextBox 39">
            <a:hlinkClick r:id="rId41" action="ppaction://hlinksldjump"/>
            <a:extLst>
              <a:ext uri="{FF2B5EF4-FFF2-40B4-BE49-F238E27FC236}">
                <a16:creationId xmlns:a16="http://schemas.microsoft.com/office/drawing/2014/main" id="{78EDBEE7-A7AA-474B-A5EC-92074B93C563}"/>
              </a:ext>
            </a:extLst>
          </p:cNvPr>
          <p:cNvSpPr txBox="1"/>
          <p:nvPr/>
        </p:nvSpPr>
        <p:spPr>
          <a:xfrm>
            <a:off x="10663449" y="3157359"/>
            <a:ext cx="1441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Carnapping (MC)</a:t>
            </a:r>
          </a:p>
        </p:txBody>
      </p:sp>
      <p:sp>
        <p:nvSpPr>
          <p:cNvPr id="41" name="TextBox 40">
            <a:hlinkClick r:id="rId42" action="ppaction://hlinksldjump"/>
            <a:extLst>
              <a:ext uri="{FF2B5EF4-FFF2-40B4-BE49-F238E27FC236}">
                <a16:creationId xmlns:a16="http://schemas.microsoft.com/office/drawing/2014/main" id="{C4AAD3B2-1A2D-489C-B2F3-674BAE10448D}"/>
              </a:ext>
            </a:extLst>
          </p:cNvPr>
          <p:cNvSpPr txBox="1"/>
          <p:nvPr/>
        </p:nvSpPr>
        <p:spPr>
          <a:xfrm>
            <a:off x="236759" y="5846012"/>
            <a:ext cx="1668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Rape with Homicide</a:t>
            </a:r>
          </a:p>
        </p:txBody>
      </p:sp>
      <p:sp>
        <p:nvSpPr>
          <p:cNvPr id="42" name="TextBox 41">
            <a:hlinkClick r:id="rId43" action="ppaction://hlinksldjump"/>
            <a:extLst>
              <a:ext uri="{FF2B5EF4-FFF2-40B4-BE49-F238E27FC236}">
                <a16:creationId xmlns:a16="http://schemas.microsoft.com/office/drawing/2014/main" id="{5E48FFDB-EDEC-4F14-BB03-D44F698C0653}"/>
              </a:ext>
            </a:extLst>
          </p:cNvPr>
          <p:cNvSpPr txBox="1"/>
          <p:nvPr/>
        </p:nvSpPr>
        <p:spPr>
          <a:xfrm>
            <a:off x="1915848" y="5842993"/>
            <a:ext cx="1353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Kidnapping with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u="sng" dirty="0">
                <a:solidFill>
                  <a:srgbClr val="0070C0"/>
                </a:solidFill>
              </a:rPr>
              <a:t>Homicide</a:t>
            </a:r>
          </a:p>
        </p:txBody>
      </p:sp>
      <p:sp>
        <p:nvSpPr>
          <p:cNvPr id="43" name="TextBox 42">
            <a:hlinkClick r:id="rId44" action="ppaction://hlinksldjump"/>
            <a:extLst>
              <a:ext uri="{FF2B5EF4-FFF2-40B4-BE49-F238E27FC236}">
                <a16:creationId xmlns:a16="http://schemas.microsoft.com/office/drawing/2014/main" id="{5606D059-BD2D-4ABE-8909-6C0C9C965DDC}"/>
              </a:ext>
            </a:extLst>
          </p:cNvPr>
          <p:cNvSpPr txBox="1"/>
          <p:nvPr/>
        </p:nvSpPr>
        <p:spPr>
          <a:xfrm>
            <a:off x="3366900" y="5859128"/>
            <a:ext cx="1353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Kidnapping with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</a:rPr>
              <a:t>Rape</a:t>
            </a:r>
          </a:p>
        </p:txBody>
      </p:sp>
      <p:sp>
        <p:nvSpPr>
          <p:cNvPr id="44" name="TextBox 43">
            <a:hlinkClick r:id="rId45" action="ppaction://hlinksldjump"/>
            <a:extLst>
              <a:ext uri="{FF2B5EF4-FFF2-40B4-BE49-F238E27FC236}">
                <a16:creationId xmlns:a16="http://schemas.microsoft.com/office/drawing/2014/main" id="{8A18EDF6-9869-4BA6-B19C-A80A290CD79A}"/>
              </a:ext>
            </a:extLst>
          </p:cNvPr>
          <p:cNvSpPr txBox="1"/>
          <p:nvPr/>
        </p:nvSpPr>
        <p:spPr>
          <a:xfrm>
            <a:off x="4905430" y="5847178"/>
            <a:ext cx="1182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Robbery with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</a:rPr>
              <a:t>Homicide</a:t>
            </a:r>
          </a:p>
        </p:txBody>
      </p:sp>
      <p:sp>
        <p:nvSpPr>
          <p:cNvPr id="45" name="TextBox 44">
            <a:hlinkClick r:id="rId46" action="ppaction://hlinksldjump"/>
            <a:extLst>
              <a:ext uri="{FF2B5EF4-FFF2-40B4-BE49-F238E27FC236}">
                <a16:creationId xmlns:a16="http://schemas.microsoft.com/office/drawing/2014/main" id="{CB7379F4-9B25-4729-BD14-EAFB4EA775EB}"/>
              </a:ext>
            </a:extLst>
          </p:cNvPr>
          <p:cNvSpPr txBox="1"/>
          <p:nvPr/>
        </p:nvSpPr>
        <p:spPr>
          <a:xfrm>
            <a:off x="6337886" y="5842993"/>
            <a:ext cx="13293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>
                <a:solidFill>
                  <a:srgbClr val="0070C0"/>
                </a:solidFill>
              </a:rPr>
              <a:t>Robbery with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</a:rPr>
              <a:t>Serious Physical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</a:rPr>
              <a:t>Injury</a:t>
            </a:r>
          </a:p>
        </p:txBody>
      </p:sp>
      <p:sp>
        <p:nvSpPr>
          <p:cNvPr id="46" name="TextBox 45">
            <a:hlinkClick r:id="rId47" action="ppaction://hlinksldjump"/>
            <a:extLst>
              <a:ext uri="{FF2B5EF4-FFF2-40B4-BE49-F238E27FC236}">
                <a16:creationId xmlns:a16="http://schemas.microsoft.com/office/drawing/2014/main" id="{B2420F57-0350-4B8A-A7F5-3BE37B3C0DE2}"/>
              </a:ext>
            </a:extLst>
          </p:cNvPr>
          <p:cNvSpPr txBox="1"/>
          <p:nvPr/>
        </p:nvSpPr>
        <p:spPr>
          <a:xfrm>
            <a:off x="7680932" y="5846266"/>
            <a:ext cx="1592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Robbery with Rape</a:t>
            </a:r>
          </a:p>
        </p:txBody>
      </p:sp>
      <p:sp>
        <p:nvSpPr>
          <p:cNvPr id="47" name="TextBox 46">
            <a:hlinkClick r:id="rId48" action="ppaction://hlinksldjump"/>
            <a:extLst>
              <a:ext uri="{FF2B5EF4-FFF2-40B4-BE49-F238E27FC236}">
                <a16:creationId xmlns:a16="http://schemas.microsoft.com/office/drawing/2014/main" id="{EF3C032C-84F5-4958-9655-863B86EA6084}"/>
              </a:ext>
            </a:extLst>
          </p:cNvPr>
          <p:cNvSpPr txBox="1"/>
          <p:nvPr/>
        </p:nvSpPr>
        <p:spPr>
          <a:xfrm>
            <a:off x="9199161" y="5836029"/>
            <a:ext cx="1662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Robbery with Arson</a:t>
            </a:r>
          </a:p>
        </p:txBody>
      </p:sp>
      <p:sp>
        <p:nvSpPr>
          <p:cNvPr id="48" name="TextBox 47">
            <a:hlinkClick r:id="rId49" action="ppaction://hlinksldjump"/>
            <a:extLst>
              <a:ext uri="{FF2B5EF4-FFF2-40B4-BE49-F238E27FC236}">
                <a16:creationId xmlns:a16="http://schemas.microsoft.com/office/drawing/2014/main" id="{8C1139DD-7F67-48B5-9441-9A46F8796F09}"/>
              </a:ext>
            </a:extLst>
          </p:cNvPr>
          <p:cNvSpPr txBox="1"/>
          <p:nvPr/>
        </p:nvSpPr>
        <p:spPr>
          <a:xfrm>
            <a:off x="10882996" y="5836029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solidFill>
                  <a:srgbClr val="0070C0"/>
                </a:solidFill>
              </a:rPr>
              <a:t>Arson with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</a:rPr>
              <a:t>Homicide</a:t>
            </a:r>
          </a:p>
        </p:txBody>
      </p:sp>
    </p:spTree>
    <p:extLst>
      <p:ext uri="{BB962C8B-B14F-4D97-AF65-F5344CB8AC3E}">
        <p14:creationId xmlns:p14="http://schemas.microsoft.com/office/powerpoint/2010/main" val="474642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C0B6B8CB-E7A0-487B-A06B-38C20149DC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431314"/>
              </p:ext>
            </p:extLst>
          </p:nvPr>
        </p:nvGraphicFramePr>
        <p:xfrm>
          <a:off x="2910106" y="887573"/>
          <a:ext cx="9281893" cy="5953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DD2AF5E8-1E99-4956-A010-AE30D31902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402397"/>
              </p:ext>
            </p:extLst>
          </p:nvPr>
        </p:nvGraphicFramePr>
        <p:xfrm>
          <a:off x="11029840" y="4210319"/>
          <a:ext cx="97472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68" name="Worksheet" r:id="rId4" imgW="1095406" imgH="485775" progId="Excel.Sheet.12">
                  <p:link updateAutomatic="1"/>
                </p:oleObj>
              </mc:Choice>
              <mc:Fallback>
                <p:oleObj name="Worksheet" r:id="rId4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29840" y="4210319"/>
                        <a:ext cx="974725" cy="434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81C3BD0F-C04A-4390-B2AC-039326E078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213555"/>
              </p:ext>
            </p:extLst>
          </p:nvPr>
        </p:nvGraphicFramePr>
        <p:xfrm>
          <a:off x="6771084" y="4592638"/>
          <a:ext cx="977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69" name="Worksheet" r:id="rId6" imgW="1095406" imgH="485775" progId="Excel.Sheet.12">
                  <p:link updateAutomatic="1"/>
                </p:oleObj>
              </mc:Choice>
              <mc:Fallback>
                <p:oleObj name="Worksheet" r:id="rId6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71084" y="4592638"/>
                        <a:ext cx="9779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0D414106-1D4A-47E6-86EB-2169A1A2B5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891785"/>
              </p:ext>
            </p:extLst>
          </p:nvPr>
        </p:nvGraphicFramePr>
        <p:xfrm>
          <a:off x="9867682" y="4133201"/>
          <a:ext cx="97472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70" name="Worksheet" r:id="rId8" imgW="1095406" imgH="485775" progId="Excel.Sheet.12">
                  <p:link updateAutomatic="1"/>
                </p:oleObj>
              </mc:Choice>
              <mc:Fallback>
                <p:oleObj name="Worksheet" r:id="rId8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867682" y="4133201"/>
                        <a:ext cx="974725" cy="433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862ABCE-BF8C-4120-9DAC-4953C2B64E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297454"/>
              </p:ext>
            </p:extLst>
          </p:nvPr>
        </p:nvGraphicFramePr>
        <p:xfrm>
          <a:off x="3425031" y="4402138"/>
          <a:ext cx="8588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71" name="Worksheet" r:id="rId10" imgW="1095406" imgH="485775" progId="Excel.Sheet.12">
                  <p:link updateAutomatic="1"/>
                </p:oleObj>
              </mc:Choice>
              <mc:Fallback>
                <p:oleObj name="Worksheet" r:id="rId10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25031" y="4402138"/>
                        <a:ext cx="858838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6651B649-4DF5-492A-90FF-08C2925D35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071479"/>
              </p:ext>
            </p:extLst>
          </p:nvPr>
        </p:nvGraphicFramePr>
        <p:xfrm>
          <a:off x="5774493" y="4056063"/>
          <a:ext cx="92392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72" name="Worksheet" r:id="rId12" imgW="1095406" imgH="485775" progId="Excel.Sheet.12">
                  <p:link updateAutomatic="1"/>
                </p:oleObj>
              </mc:Choice>
              <mc:Fallback>
                <p:oleObj name="Worksheet" r:id="rId12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774493" y="4056063"/>
                        <a:ext cx="923925" cy="407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EB92953C-E3A9-4303-9ACA-7F3641DEE0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007779"/>
              </p:ext>
            </p:extLst>
          </p:nvPr>
        </p:nvGraphicFramePr>
        <p:xfrm>
          <a:off x="4533265" y="4014788"/>
          <a:ext cx="86836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73" name="Worksheet" r:id="rId14" imgW="1095406" imgH="485775" progId="Excel.Sheet.12">
                  <p:link updateAutomatic="1"/>
                </p:oleObj>
              </mc:Choice>
              <mc:Fallback>
                <p:oleObj name="Worksheet" r:id="rId14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533265" y="4014788"/>
                        <a:ext cx="868363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D7030B02-41C3-499A-8A3B-3C5C936FE0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093535"/>
              </p:ext>
            </p:extLst>
          </p:nvPr>
        </p:nvGraphicFramePr>
        <p:xfrm>
          <a:off x="8874125" y="3576638"/>
          <a:ext cx="94932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74" name="Worksheet" r:id="rId16" imgW="1095406" imgH="485775" progId="Excel.Sheet.12">
                  <p:link updateAutomatic="1"/>
                </p:oleObj>
              </mc:Choice>
              <mc:Fallback>
                <p:oleObj name="Worksheet" r:id="rId16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874125" y="3576638"/>
                        <a:ext cx="949325" cy="420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A078CD80-F6F3-41B4-9CCC-F67433A218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6473637"/>
              </p:ext>
            </p:extLst>
          </p:nvPr>
        </p:nvGraphicFramePr>
        <p:xfrm>
          <a:off x="0" y="887573"/>
          <a:ext cx="2864387" cy="5970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217EADA-0CC3-451D-AD33-C6BFDB1694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670536"/>
              </p:ext>
            </p:extLst>
          </p:nvPr>
        </p:nvGraphicFramePr>
        <p:xfrm>
          <a:off x="819150" y="3576638"/>
          <a:ext cx="1509713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75" name="Worksheet" r:id="rId19" imgW="1095406" imgH="485775" progId="Excel.Sheet.12">
                  <p:link updateAutomatic="1"/>
                </p:oleObj>
              </mc:Choice>
              <mc:Fallback>
                <p:oleObj name="Worksheet" r:id="rId19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19150" y="3576638"/>
                        <a:ext cx="1509713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F4027805-9652-4615-9E84-07D7CE2E8D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432722"/>
              </p:ext>
            </p:extLst>
          </p:nvPr>
        </p:nvGraphicFramePr>
        <p:xfrm>
          <a:off x="7840969" y="2906713"/>
          <a:ext cx="94932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76" name="Worksheet" r:id="rId21" imgW="1095406" imgH="485775" progId="Excel.Sheet.12">
                  <p:link updateAutomatic="1"/>
                </p:oleObj>
              </mc:Choice>
              <mc:Fallback>
                <p:oleObj name="Worksheet" r:id="rId21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840969" y="2906713"/>
                        <a:ext cx="949325" cy="42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Murder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Left 33">
            <a:hlinkClick r:id="rId23" action="ppaction://hlinksldjump"/>
            <a:extLst>
              <a:ext uri="{FF2B5EF4-FFF2-40B4-BE49-F238E27FC236}">
                <a16:creationId xmlns:a16="http://schemas.microsoft.com/office/drawing/2014/main" id="{8A8C5CB9-1E94-45CA-88E8-26CDC02CBE93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4044478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B56C135-BF00-4947-98D6-D501B812C0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342375"/>
              </p:ext>
            </p:extLst>
          </p:nvPr>
        </p:nvGraphicFramePr>
        <p:xfrm>
          <a:off x="2910106" y="955355"/>
          <a:ext cx="9281893" cy="5885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9C53B6F-1D35-4ED8-BA35-F03010BFF7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487503"/>
              </p:ext>
            </p:extLst>
          </p:nvPr>
        </p:nvGraphicFramePr>
        <p:xfrm>
          <a:off x="6692533" y="4708123"/>
          <a:ext cx="8128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2" name="Worksheet" r:id="rId4" imgW="1000217" imgH="485775" progId="Excel.Sheet.12">
                  <p:link updateAutomatic="1"/>
                </p:oleObj>
              </mc:Choice>
              <mc:Fallback>
                <p:oleObj name="Worksheet" r:id="rId4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2533" y="4708123"/>
                        <a:ext cx="8128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8CBBA45-2E87-4AE6-8392-92F5698E5B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269050"/>
              </p:ext>
            </p:extLst>
          </p:nvPr>
        </p:nvGraphicFramePr>
        <p:xfrm>
          <a:off x="3383974" y="3954920"/>
          <a:ext cx="8159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3" name="Worksheet" r:id="rId6" imgW="1000217" imgH="485775" progId="Excel.Sheet.12">
                  <p:link updateAutomatic="1"/>
                </p:oleObj>
              </mc:Choice>
              <mc:Fallback>
                <p:oleObj name="Worksheet" r:id="rId6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83974" y="3954920"/>
                        <a:ext cx="8159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80935E4-B9AF-471F-BD36-E42B031E03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33106"/>
              </p:ext>
            </p:extLst>
          </p:nvPr>
        </p:nvGraphicFramePr>
        <p:xfrm>
          <a:off x="9910922" y="4256832"/>
          <a:ext cx="80803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4" name="Worksheet" r:id="rId8" imgW="1000217" imgH="485775" progId="Excel.Sheet.12">
                  <p:link updateAutomatic="1"/>
                </p:oleObj>
              </mc:Choice>
              <mc:Fallback>
                <p:oleObj name="Worksheet" r:id="rId8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10922" y="4256832"/>
                        <a:ext cx="80803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7069E43-7018-42CA-9211-49ED51D177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205346"/>
              </p:ext>
            </p:extLst>
          </p:nvPr>
        </p:nvGraphicFramePr>
        <p:xfrm>
          <a:off x="8923594" y="3373872"/>
          <a:ext cx="80803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5" name="Worksheet" r:id="rId10" imgW="1000217" imgH="485775" progId="Excel.Sheet.12">
                  <p:link updateAutomatic="1"/>
                </p:oleObj>
              </mc:Choice>
              <mc:Fallback>
                <p:oleObj name="Worksheet" r:id="rId10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923594" y="3373872"/>
                        <a:ext cx="80803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E263AFB7-C199-43AF-9621-FB3C5FDD62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871125"/>
              </p:ext>
            </p:extLst>
          </p:nvPr>
        </p:nvGraphicFramePr>
        <p:xfrm>
          <a:off x="7746273" y="2932916"/>
          <a:ext cx="80803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6" name="Worksheet" r:id="rId12" imgW="1000217" imgH="485775" progId="Excel.Sheet.12">
                  <p:link updateAutomatic="1"/>
                </p:oleObj>
              </mc:Choice>
              <mc:Fallback>
                <p:oleObj name="Worksheet" r:id="rId12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746273" y="2932916"/>
                        <a:ext cx="80803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40C0E29-774B-42B1-B049-135935EE0A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309457"/>
              </p:ext>
            </p:extLst>
          </p:nvPr>
        </p:nvGraphicFramePr>
        <p:xfrm>
          <a:off x="4466572" y="3602245"/>
          <a:ext cx="8112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7" name="Worksheet" r:id="rId14" imgW="1000217" imgH="485775" progId="Excel.Sheet.12">
                  <p:link updateAutomatic="1"/>
                </p:oleObj>
              </mc:Choice>
              <mc:Fallback>
                <p:oleObj name="Worksheet" r:id="rId14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466572" y="3602245"/>
                        <a:ext cx="81121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2F408495-5089-4869-8088-AC4ED1E9F6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39428"/>
              </p:ext>
            </p:extLst>
          </p:nvPr>
        </p:nvGraphicFramePr>
        <p:xfrm>
          <a:off x="5584140" y="3633517"/>
          <a:ext cx="80803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8" name="Worksheet" r:id="rId16" imgW="1000217" imgH="485775" progId="Excel.Sheet.12">
                  <p:link updateAutomatic="1"/>
                </p:oleObj>
              </mc:Choice>
              <mc:Fallback>
                <p:oleObj name="Worksheet" r:id="rId16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584140" y="3633517"/>
                        <a:ext cx="80803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E9C52795-6834-4DD9-BAC7-80D99D2956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502148"/>
              </p:ext>
            </p:extLst>
          </p:nvPr>
        </p:nvGraphicFramePr>
        <p:xfrm>
          <a:off x="11051460" y="4439809"/>
          <a:ext cx="80803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9" name="Worksheet" r:id="rId18" imgW="1000217" imgH="485775" progId="Excel.Sheet.12">
                  <p:link updateAutomatic="1"/>
                </p:oleObj>
              </mc:Choice>
              <mc:Fallback>
                <p:oleObj name="Worksheet" r:id="rId18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1051460" y="4439809"/>
                        <a:ext cx="80803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CF2AF4E-FF60-4CFA-9723-98F58DF879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7858675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83D7DE2-E1BB-447F-877A-75FC351E51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1340119"/>
              </p:ext>
            </p:extLst>
          </p:nvPr>
        </p:nvGraphicFramePr>
        <p:xfrm>
          <a:off x="938144" y="3373872"/>
          <a:ext cx="1343025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70" name="Worksheet" r:id="rId21" imgW="1000217" imgH="485775" progId="Excel.Sheet.12">
                  <p:link updateAutomatic="1"/>
                </p:oleObj>
              </mc:Choice>
              <mc:Fallback>
                <p:oleObj name="Worksheet" r:id="rId21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38144" y="3373872"/>
                        <a:ext cx="1343025" cy="650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Homicide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Left 5">
            <a:hlinkClick r:id="rId23" action="ppaction://hlinksldjump"/>
            <a:extLst>
              <a:ext uri="{FF2B5EF4-FFF2-40B4-BE49-F238E27FC236}">
                <a16:creationId xmlns:a16="http://schemas.microsoft.com/office/drawing/2014/main" id="{FE481235-0AD2-4A39-A9E4-C38CF387164C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2656618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D29EF4-D0BD-43A5-9BF8-907D0F3E48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2501533"/>
              </p:ext>
            </p:extLst>
          </p:nvPr>
        </p:nvGraphicFramePr>
        <p:xfrm>
          <a:off x="2910106" y="938115"/>
          <a:ext cx="9281893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D84DA2D-1EF6-4A87-B991-9C02EA0D22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821424"/>
              </p:ext>
            </p:extLst>
          </p:nvPr>
        </p:nvGraphicFramePr>
        <p:xfrm>
          <a:off x="6700838" y="3976688"/>
          <a:ext cx="8905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86" name="Worksheet" r:id="rId4" imgW="1199965" imgH="485775" progId="Excel.Sheet.12">
                  <p:link updateAutomatic="1"/>
                </p:oleObj>
              </mc:Choice>
              <mc:Fallback>
                <p:oleObj name="Worksheet" r:id="rId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00838" y="3976688"/>
                        <a:ext cx="8905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9CFF60CC-FD3F-49ED-A74E-5E26474167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4271969"/>
              </p:ext>
            </p:extLst>
          </p:nvPr>
        </p:nvGraphicFramePr>
        <p:xfrm>
          <a:off x="4546600" y="4362450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87" name="Worksheet" r:id="rId6" imgW="1199965" imgH="485775" progId="Excel.Sheet.12">
                  <p:link updateAutomatic="1"/>
                </p:oleObj>
              </mc:Choice>
              <mc:Fallback>
                <p:oleObj name="Worksheet" r:id="rId6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46600" y="4362450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DB7B903-EC1C-4E34-8A8D-2DDEFE0DCD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897876"/>
              </p:ext>
            </p:extLst>
          </p:nvPr>
        </p:nvGraphicFramePr>
        <p:xfrm>
          <a:off x="3432175" y="3700463"/>
          <a:ext cx="88423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88" name="Worksheet" r:id="rId8" imgW="1199965" imgH="485775" progId="Excel.Sheet.12">
                  <p:link updateAutomatic="1"/>
                </p:oleObj>
              </mc:Choice>
              <mc:Fallback>
                <p:oleObj name="Worksheet" r:id="rId8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32175" y="3700463"/>
                        <a:ext cx="88423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1D6C4FD-3B1C-4019-807D-4B804804A2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4405108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62112DB-FE17-4CF4-AFD0-AFD78FAB3C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8179076"/>
              </p:ext>
            </p:extLst>
          </p:nvPr>
        </p:nvGraphicFramePr>
        <p:xfrm>
          <a:off x="11000418" y="1300775"/>
          <a:ext cx="8921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89" name="Worksheet" r:id="rId11" imgW="1199965" imgH="485775" progId="Excel.Sheet.12">
                  <p:link updateAutomatic="1"/>
                </p:oleObj>
              </mc:Choice>
              <mc:Fallback>
                <p:oleObj name="Worksheet" r:id="rId1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000418" y="1300775"/>
                        <a:ext cx="8921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54952B3-02AC-4426-A00D-83D10010C9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624453"/>
              </p:ext>
            </p:extLst>
          </p:nvPr>
        </p:nvGraphicFramePr>
        <p:xfrm>
          <a:off x="971606" y="3625335"/>
          <a:ext cx="149383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90" name="Worksheet" r:id="rId13" imgW="1199965" imgH="485775" progId="Excel.Sheet.12">
                  <p:link updateAutomatic="1"/>
                </p:oleObj>
              </mc:Choice>
              <mc:Fallback>
                <p:oleObj name="Worksheet" r:id="rId1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71606" y="3625335"/>
                        <a:ext cx="1493837" cy="60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B4EC2AD-21A0-412A-B969-277E946339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111043"/>
              </p:ext>
            </p:extLst>
          </p:nvPr>
        </p:nvGraphicFramePr>
        <p:xfrm>
          <a:off x="8973373" y="2044109"/>
          <a:ext cx="8858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91" name="Worksheet" r:id="rId15" imgW="1199965" imgH="485775" progId="Excel.Sheet.12">
                  <p:link updateAutomatic="1"/>
                </p:oleObj>
              </mc:Choice>
              <mc:Fallback>
                <p:oleObj name="Worksheet" r:id="rId1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973373" y="2044109"/>
                        <a:ext cx="8858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F4AD33B-CD3C-40F6-9B2C-A4868BBA61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724495"/>
              </p:ext>
            </p:extLst>
          </p:nvPr>
        </p:nvGraphicFramePr>
        <p:xfrm>
          <a:off x="7775480" y="2078364"/>
          <a:ext cx="8890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92" name="Worksheet" r:id="rId17" imgW="1199965" imgH="485775" progId="Excel.Sheet.12">
                  <p:link updateAutomatic="1"/>
                </p:oleObj>
              </mc:Choice>
              <mc:Fallback>
                <p:oleObj name="Worksheet" r:id="rId1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775480" y="2078364"/>
                        <a:ext cx="8890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Physical Injury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19" action="ppaction://hlinksldjump"/>
            <a:extLst>
              <a:ext uri="{FF2B5EF4-FFF2-40B4-BE49-F238E27FC236}">
                <a16:creationId xmlns:a16="http://schemas.microsoft.com/office/drawing/2014/main" id="{5476185A-AA10-4E08-B222-01F0ABC87BB4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EF66F12-A478-4BFF-8FA7-D71286F5AC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108326"/>
              </p:ext>
            </p:extLst>
          </p:nvPr>
        </p:nvGraphicFramePr>
        <p:xfrm>
          <a:off x="5818188" y="3113165"/>
          <a:ext cx="8826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93" name="Worksheet" r:id="rId20" imgW="1199965" imgH="485775" progId="Excel.Sheet.12">
                  <p:link updateAutomatic="1"/>
                </p:oleObj>
              </mc:Choice>
              <mc:Fallback>
                <p:oleObj name="Worksheet" r:id="rId20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818188" y="3113165"/>
                        <a:ext cx="8826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604838B-FBD0-4787-B5F0-B8B3A3BF5A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7863792"/>
              </p:ext>
            </p:extLst>
          </p:nvPr>
        </p:nvGraphicFramePr>
        <p:xfrm>
          <a:off x="10114593" y="3684778"/>
          <a:ext cx="8858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94" name="Worksheet" r:id="rId22" imgW="1199965" imgH="485775" progId="Excel.Sheet.12">
                  <p:link updateAutomatic="1"/>
                </p:oleObj>
              </mc:Choice>
              <mc:Fallback>
                <p:oleObj name="Worksheet" r:id="rId22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114593" y="3684778"/>
                        <a:ext cx="8858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9969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34B0D54-29ED-4C4A-9F84-B3D9C6853A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2478969"/>
              </p:ext>
            </p:extLst>
          </p:nvPr>
        </p:nvGraphicFramePr>
        <p:xfrm>
          <a:off x="2910106" y="938115"/>
          <a:ext cx="9281893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9DEE27E8-050C-43E5-AE16-0144485FAE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873573"/>
              </p:ext>
            </p:extLst>
          </p:nvPr>
        </p:nvGraphicFramePr>
        <p:xfrm>
          <a:off x="6767417" y="4428024"/>
          <a:ext cx="88741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0" name="Worksheet" r:id="rId4" imgW="1095406" imgH="485775" progId="Excel.Sheet.12">
                  <p:link updateAutomatic="1"/>
                </p:oleObj>
              </mc:Choice>
              <mc:Fallback>
                <p:oleObj name="Worksheet" r:id="rId4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67417" y="4428024"/>
                        <a:ext cx="88741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5FFAAB8C-FE2D-4168-9B69-E0C97BD45D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445908"/>
              </p:ext>
            </p:extLst>
          </p:nvPr>
        </p:nvGraphicFramePr>
        <p:xfrm>
          <a:off x="3445302" y="3986212"/>
          <a:ext cx="88423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1" name="Worksheet" r:id="rId6" imgW="1095406" imgH="485775" progId="Excel.Sheet.12">
                  <p:link updateAutomatic="1"/>
                </p:oleObj>
              </mc:Choice>
              <mc:Fallback>
                <p:oleObj name="Worksheet" r:id="rId6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45302" y="3986212"/>
                        <a:ext cx="88423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1DA92DE-7A41-4EF6-84EC-15DD0F24DD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863286"/>
              </p:ext>
            </p:extLst>
          </p:nvPr>
        </p:nvGraphicFramePr>
        <p:xfrm>
          <a:off x="5690371" y="3684778"/>
          <a:ext cx="88106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2" name="Worksheet" r:id="rId8" imgW="1095406" imgH="485775" progId="Excel.Sheet.12">
                  <p:link updateAutomatic="1"/>
                </p:oleObj>
              </mc:Choice>
              <mc:Fallback>
                <p:oleObj name="Worksheet" r:id="rId8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90371" y="3684778"/>
                        <a:ext cx="88106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74191BB5-7B6C-4247-83E9-4BD0CF0BBB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799240"/>
              </p:ext>
            </p:extLst>
          </p:nvPr>
        </p:nvGraphicFramePr>
        <p:xfrm>
          <a:off x="4525055" y="3974831"/>
          <a:ext cx="8921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3" name="Worksheet" r:id="rId10" imgW="1095406" imgH="485775" progId="Excel.Sheet.12">
                  <p:link updateAutomatic="1"/>
                </p:oleObj>
              </mc:Choice>
              <mc:Fallback>
                <p:oleObj name="Worksheet" r:id="rId10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25055" y="3974831"/>
                        <a:ext cx="8921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9BB5106F-BC3E-424A-B2D7-0510AA4F0F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452715"/>
              </p:ext>
            </p:extLst>
          </p:nvPr>
        </p:nvGraphicFramePr>
        <p:xfrm>
          <a:off x="7858591" y="1478746"/>
          <a:ext cx="88423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4" name="Worksheet" r:id="rId12" imgW="1095406" imgH="485775" progId="Excel.Sheet.12">
                  <p:link updateAutomatic="1"/>
                </p:oleObj>
              </mc:Choice>
              <mc:Fallback>
                <p:oleObj name="Worksheet" r:id="rId12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858591" y="1478746"/>
                        <a:ext cx="88423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909699E1-6CA7-462B-8ED3-C0CB0DE74F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2236505"/>
              </p:ext>
            </p:extLst>
          </p:nvPr>
        </p:nvGraphicFramePr>
        <p:xfrm>
          <a:off x="11066847" y="4259326"/>
          <a:ext cx="89058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5" name="Worksheet" r:id="rId14" imgW="1095406" imgH="485775" progId="Excel.Sheet.12">
                  <p:link updateAutomatic="1"/>
                </p:oleObj>
              </mc:Choice>
              <mc:Fallback>
                <p:oleObj name="Worksheet" r:id="rId14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066847" y="4259326"/>
                        <a:ext cx="89058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E43BE48D-A0DE-41DC-9334-EBAAC1278C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005927"/>
              </p:ext>
            </p:extLst>
          </p:nvPr>
        </p:nvGraphicFramePr>
        <p:xfrm>
          <a:off x="10021310" y="3794649"/>
          <a:ext cx="88582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6" name="Worksheet" r:id="rId16" imgW="1095406" imgH="485775" progId="Excel.Sheet.12">
                  <p:link updateAutomatic="1"/>
                </p:oleObj>
              </mc:Choice>
              <mc:Fallback>
                <p:oleObj name="Worksheet" r:id="rId16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0021310" y="3794649"/>
                        <a:ext cx="885825" cy="360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6A1E4C46-003B-4CE1-8EA9-5AAD865AA4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775542"/>
              </p:ext>
            </p:extLst>
          </p:nvPr>
        </p:nvGraphicFramePr>
        <p:xfrm>
          <a:off x="9007144" y="2078745"/>
          <a:ext cx="8874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7" name="Worksheet" r:id="rId18" imgW="1095406" imgH="485775" progId="Excel.Sheet.12">
                  <p:link updateAutomatic="1"/>
                </p:oleObj>
              </mc:Choice>
              <mc:Fallback>
                <p:oleObj name="Worksheet" r:id="rId18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007144" y="2078745"/>
                        <a:ext cx="88741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Rape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20" action="ppaction://hlinksldjump"/>
            <a:extLst>
              <a:ext uri="{FF2B5EF4-FFF2-40B4-BE49-F238E27FC236}">
                <a16:creationId xmlns:a16="http://schemas.microsoft.com/office/drawing/2014/main" id="{85194D18-EEC9-4B29-8F6A-FB8A76F1DE10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099175A-009D-445A-8F7B-5B7E1ECCAC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4770520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1513C2B-59A8-40B4-BFBF-FF72FC4D4A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851338"/>
              </p:ext>
            </p:extLst>
          </p:nvPr>
        </p:nvGraphicFramePr>
        <p:xfrm>
          <a:off x="831014" y="2749550"/>
          <a:ext cx="1443037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8" name="Worksheet" r:id="rId22" imgW="1095406" imgH="485775" progId="Excel.Sheet.12">
                  <p:link updateAutomatic="1"/>
                </p:oleObj>
              </mc:Choice>
              <mc:Fallback>
                <p:oleObj name="Worksheet" r:id="rId22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31014" y="2749550"/>
                        <a:ext cx="1443037" cy="64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4320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7CACFD9-08E9-46DF-9FE8-2EE52FF072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487259"/>
              </p:ext>
            </p:extLst>
          </p:nvPr>
        </p:nvGraphicFramePr>
        <p:xfrm>
          <a:off x="2910106" y="955355"/>
          <a:ext cx="9281893" cy="5885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6F2E7F97-B2D0-4ADC-9F0E-E052AE5BB1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4729067"/>
              </p:ext>
            </p:extLst>
          </p:nvPr>
        </p:nvGraphicFramePr>
        <p:xfrm>
          <a:off x="11002963" y="2899966"/>
          <a:ext cx="9667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34" name="Worksheet" r:id="rId4" imgW="1199965" imgH="485775" progId="Excel.Sheet.12">
                  <p:link updateAutomatic="1"/>
                </p:oleObj>
              </mc:Choice>
              <mc:Fallback>
                <p:oleObj name="Worksheet" r:id="rId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02963" y="2899966"/>
                        <a:ext cx="9667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C179F04-799B-4262-97E4-7B27EE5615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493256"/>
              </p:ext>
            </p:extLst>
          </p:nvPr>
        </p:nvGraphicFramePr>
        <p:xfrm>
          <a:off x="3548857" y="3181350"/>
          <a:ext cx="96996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35" name="Worksheet" r:id="rId6" imgW="1199965" imgH="485775" progId="Excel.Sheet.12">
                  <p:link updateAutomatic="1"/>
                </p:oleObj>
              </mc:Choice>
              <mc:Fallback>
                <p:oleObj name="Worksheet" r:id="rId6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48857" y="3181350"/>
                        <a:ext cx="96996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46DD297-D84F-41D9-BE63-EBA5E714E7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476191"/>
              </p:ext>
            </p:extLst>
          </p:nvPr>
        </p:nvGraphicFramePr>
        <p:xfrm>
          <a:off x="4510882" y="4104592"/>
          <a:ext cx="9779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36" name="Worksheet" r:id="rId8" imgW="1199965" imgH="485775" progId="Excel.Sheet.12">
                  <p:link updateAutomatic="1"/>
                </p:oleObj>
              </mc:Choice>
              <mc:Fallback>
                <p:oleObj name="Worksheet" r:id="rId8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10882" y="4104592"/>
                        <a:ext cx="9779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D2B39097-C2F8-4B6D-ACE8-2B7E06CE26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267835"/>
              </p:ext>
            </p:extLst>
          </p:nvPr>
        </p:nvGraphicFramePr>
        <p:xfrm>
          <a:off x="7782309" y="1899167"/>
          <a:ext cx="96996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37" name="Worksheet" r:id="rId10" imgW="1199965" imgH="485775" progId="Excel.Sheet.12">
                  <p:link updateAutomatic="1"/>
                </p:oleObj>
              </mc:Choice>
              <mc:Fallback>
                <p:oleObj name="Worksheet" r:id="rId10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782309" y="1899167"/>
                        <a:ext cx="96996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C55E626-401B-44EB-8DC9-AF3ECEA7A5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234137"/>
              </p:ext>
            </p:extLst>
          </p:nvPr>
        </p:nvGraphicFramePr>
        <p:xfrm>
          <a:off x="8973697" y="1960882"/>
          <a:ext cx="9715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38" name="Worksheet" r:id="rId12" imgW="1199965" imgH="485775" progId="Excel.Sheet.12">
                  <p:link updateAutomatic="1"/>
                </p:oleObj>
              </mc:Choice>
              <mc:Fallback>
                <p:oleObj name="Worksheet" r:id="rId12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973697" y="1960882"/>
                        <a:ext cx="9715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2DCC741-0D1D-4797-B85B-7FF35DED82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45809"/>
              </p:ext>
            </p:extLst>
          </p:nvPr>
        </p:nvGraphicFramePr>
        <p:xfrm>
          <a:off x="6703220" y="4228723"/>
          <a:ext cx="9763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39" name="Worksheet" r:id="rId14" imgW="1199965" imgH="485775" progId="Excel.Sheet.12">
                  <p:link updateAutomatic="1"/>
                </p:oleObj>
              </mc:Choice>
              <mc:Fallback>
                <p:oleObj name="Worksheet" r:id="rId1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703220" y="4228723"/>
                        <a:ext cx="97631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CEB5DBE-EA89-4994-BDE8-B8D4D82BB6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176606"/>
              </p:ext>
            </p:extLst>
          </p:nvPr>
        </p:nvGraphicFramePr>
        <p:xfrm>
          <a:off x="5608637" y="2074863"/>
          <a:ext cx="9747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40" name="Worksheet" r:id="rId16" imgW="1199965" imgH="485775" progId="Excel.Sheet.12">
                  <p:link updateAutomatic="1"/>
                </p:oleObj>
              </mc:Choice>
              <mc:Fallback>
                <p:oleObj name="Worksheet" r:id="rId16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608637" y="2074863"/>
                        <a:ext cx="9747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Robbery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18" action="ppaction://hlinksldjump"/>
            <a:extLst>
              <a:ext uri="{FF2B5EF4-FFF2-40B4-BE49-F238E27FC236}">
                <a16:creationId xmlns:a16="http://schemas.microsoft.com/office/drawing/2014/main" id="{EFF6FA4F-9C05-4767-9A1D-BCD821215C3B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E6A4570-18DF-4D64-8F61-FE55E2B648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455228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A4932BA-C1F1-4B75-B67A-6154E27E93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581912"/>
              </p:ext>
            </p:extLst>
          </p:nvPr>
        </p:nvGraphicFramePr>
        <p:xfrm>
          <a:off x="776288" y="3540125"/>
          <a:ext cx="1597025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41" name="Worksheet" r:id="rId20" imgW="1199965" imgH="485775" progId="Excel.Sheet.12">
                  <p:link updateAutomatic="1"/>
                </p:oleObj>
              </mc:Choice>
              <mc:Fallback>
                <p:oleObj name="Worksheet" r:id="rId20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76288" y="3540125"/>
                        <a:ext cx="1597025" cy="646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C55BA57-FA2B-4D2A-85EC-2B5322A77E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0123105"/>
              </p:ext>
            </p:extLst>
          </p:nvPr>
        </p:nvGraphicFramePr>
        <p:xfrm>
          <a:off x="10150877" y="1346392"/>
          <a:ext cx="9747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42" name="Worksheet" r:id="rId22" imgW="1199965" imgH="485775" progId="Excel.Sheet.12">
                  <p:link updateAutomatic="1"/>
                </p:oleObj>
              </mc:Choice>
              <mc:Fallback>
                <p:oleObj name="Worksheet" r:id="rId22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150877" y="1346392"/>
                        <a:ext cx="9747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9603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A761CD8-24E9-4069-9A89-9DE42ABC4A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337695"/>
              </p:ext>
            </p:extLst>
          </p:nvPr>
        </p:nvGraphicFramePr>
        <p:xfrm>
          <a:off x="2910106" y="947451"/>
          <a:ext cx="9281893" cy="5893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37E8484-91A8-43F8-98BF-2198F27D84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6249779"/>
              </p:ext>
            </p:extLst>
          </p:nvPr>
        </p:nvGraphicFramePr>
        <p:xfrm>
          <a:off x="5709553" y="3428999"/>
          <a:ext cx="8858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58" name="Worksheet" r:id="rId4" imgW="1199965" imgH="485775" progId="Excel.Sheet.12">
                  <p:link updateAutomatic="1"/>
                </p:oleObj>
              </mc:Choice>
              <mc:Fallback>
                <p:oleObj name="Worksheet" r:id="rId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09553" y="3428999"/>
                        <a:ext cx="8858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B1F50395-8BE1-4CC5-8F4D-665DCAC590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371739"/>
              </p:ext>
            </p:extLst>
          </p:nvPr>
        </p:nvGraphicFramePr>
        <p:xfrm>
          <a:off x="4573479" y="4478338"/>
          <a:ext cx="8905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59" name="Worksheet" r:id="rId6" imgW="1199965" imgH="485775" progId="Excel.Sheet.12">
                  <p:link updateAutomatic="1"/>
                </p:oleObj>
              </mc:Choice>
              <mc:Fallback>
                <p:oleObj name="Worksheet" r:id="rId6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73479" y="4478338"/>
                        <a:ext cx="8905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49E2CD9-DF59-43CA-8C52-16BB326B22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424955"/>
              </p:ext>
            </p:extLst>
          </p:nvPr>
        </p:nvGraphicFramePr>
        <p:xfrm>
          <a:off x="6760042" y="4478337"/>
          <a:ext cx="8874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60" name="Worksheet" r:id="rId8" imgW="1199965" imgH="485775" progId="Excel.Sheet.12">
                  <p:link updateAutomatic="1"/>
                </p:oleObj>
              </mc:Choice>
              <mc:Fallback>
                <p:oleObj name="Worksheet" r:id="rId8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60042" y="4478337"/>
                        <a:ext cx="88741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15161FE-46F1-4678-A7E9-4A1280891F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2389194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7B6A5CC-940A-4041-A0EA-AB111B9300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8867675"/>
              </p:ext>
            </p:extLst>
          </p:nvPr>
        </p:nvGraphicFramePr>
        <p:xfrm>
          <a:off x="7880350" y="3070224"/>
          <a:ext cx="8858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61" name="Worksheet" r:id="rId11" imgW="1199965" imgH="485775" progId="Excel.Sheet.12">
                  <p:link updateAutomatic="1"/>
                </p:oleObj>
              </mc:Choice>
              <mc:Fallback>
                <p:oleObj name="Worksheet" r:id="rId1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80350" y="3070224"/>
                        <a:ext cx="8858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3CD745F-8792-4BA7-952A-9CD213210B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580807"/>
              </p:ext>
            </p:extLst>
          </p:nvPr>
        </p:nvGraphicFramePr>
        <p:xfrm>
          <a:off x="811213" y="3987800"/>
          <a:ext cx="153828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62" name="Worksheet" r:id="rId13" imgW="1199965" imgH="485775" progId="Excel.Sheet.12">
                  <p:link updateAutomatic="1"/>
                </p:oleObj>
              </mc:Choice>
              <mc:Fallback>
                <p:oleObj name="Worksheet" r:id="rId1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11213" y="3987800"/>
                        <a:ext cx="1538287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C9FED0FC-F15B-4A5E-9EA7-69C5C6C061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078368"/>
              </p:ext>
            </p:extLst>
          </p:nvPr>
        </p:nvGraphicFramePr>
        <p:xfrm>
          <a:off x="11122407" y="1098894"/>
          <a:ext cx="88423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63" name="Worksheet" r:id="rId15" imgW="1199965" imgH="485775" progId="Excel.Sheet.12">
                  <p:link updateAutomatic="1"/>
                </p:oleObj>
              </mc:Choice>
              <mc:Fallback>
                <p:oleObj name="Worksheet" r:id="rId1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122407" y="1098894"/>
                        <a:ext cx="88423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FBEE40A9-619B-4F58-B8E2-44BF7EC7EE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7272821"/>
              </p:ext>
            </p:extLst>
          </p:nvPr>
        </p:nvGraphicFramePr>
        <p:xfrm>
          <a:off x="9985757" y="2103476"/>
          <a:ext cx="88106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64" name="Worksheet" r:id="rId17" imgW="1199965" imgH="485775" progId="Excel.Sheet.12">
                  <p:link updateAutomatic="1"/>
                </p:oleObj>
              </mc:Choice>
              <mc:Fallback>
                <p:oleObj name="Worksheet" r:id="rId1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985757" y="2103476"/>
                        <a:ext cx="88106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3EFDE7A5-C99A-4477-A1D9-E62972CE13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3643271"/>
              </p:ext>
            </p:extLst>
          </p:nvPr>
        </p:nvGraphicFramePr>
        <p:xfrm>
          <a:off x="8882319" y="2696091"/>
          <a:ext cx="89058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65" name="Worksheet" r:id="rId19" imgW="1199965" imgH="485775" progId="Excel.Sheet.12">
                  <p:link updateAutomatic="1"/>
                </p:oleObj>
              </mc:Choice>
              <mc:Fallback>
                <p:oleObj name="Worksheet" r:id="rId1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882319" y="2696091"/>
                        <a:ext cx="890587" cy="360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CB03AAB-490E-4AF2-8E61-F5D7CF8581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4094908"/>
              </p:ext>
            </p:extLst>
          </p:nvPr>
        </p:nvGraphicFramePr>
        <p:xfrm>
          <a:off x="3568701" y="3249612"/>
          <a:ext cx="8858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66" name="Worksheet" r:id="rId21" imgW="1199965" imgH="485775" progId="Excel.Sheet.12">
                  <p:link updateAutomatic="1"/>
                </p:oleObj>
              </mc:Choice>
              <mc:Fallback>
                <p:oleObj name="Worksheet" r:id="rId2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568701" y="3249612"/>
                        <a:ext cx="8858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Theft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23" action="ppaction://hlinksldjump"/>
            <a:extLst>
              <a:ext uri="{FF2B5EF4-FFF2-40B4-BE49-F238E27FC236}">
                <a16:creationId xmlns:a16="http://schemas.microsoft.com/office/drawing/2014/main" id="{CE018E82-F2D6-4DC8-BDD1-43756F181175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682532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DC676D5-6767-49E8-A717-49988AE513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023906"/>
              </p:ext>
            </p:extLst>
          </p:nvPr>
        </p:nvGraphicFramePr>
        <p:xfrm>
          <a:off x="4495800" y="4706938"/>
          <a:ext cx="8921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47" name="Worksheet" r:id="rId3" imgW="1000217" imgH="485775" progId="Excel.Sheet.12">
                  <p:link updateAutomatic="1"/>
                </p:oleObj>
              </mc:Choice>
              <mc:Fallback>
                <p:oleObj name="Worksheet" r:id="rId3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5800" y="4706938"/>
                        <a:ext cx="8921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0B9DC00-49EC-48D5-9636-CDC86EDBEA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906197"/>
              </p:ext>
            </p:extLst>
          </p:nvPr>
        </p:nvGraphicFramePr>
        <p:xfrm>
          <a:off x="5583238" y="4759325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48" name="Worksheet" r:id="rId5" imgW="1000217" imgH="485775" progId="Excel.Sheet.12">
                  <p:link updateAutomatic="1"/>
                </p:oleObj>
              </mc:Choice>
              <mc:Fallback>
                <p:oleObj name="Worksheet" r:id="rId5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83238" y="4759325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E08BC1E0-C229-42E6-A1AF-EB655BF13C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325061"/>
              </p:ext>
            </p:extLst>
          </p:nvPr>
        </p:nvGraphicFramePr>
        <p:xfrm>
          <a:off x="6699250" y="4759325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49" name="Worksheet" r:id="rId6" imgW="1000217" imgH="485775" progId="Excel.Sheet.12">
                  <p:link updateAutomatic="1"/>
                </p:oleObj>
              </mc:Choice>
              <mc:Fallback>
                <p:oleObj name="Worksheet" r:id="rId6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99250" y="4759325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36CC653-AC88-40DE-83BA-6E2FA6C7AB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342456"/>
              </p:ext>
            </p:extLst>
          </p:nvPr>
        </p:nvGraphicFramePr>
        <p:xfrm>
          <a:off x="3289300" y="4706938"/>
          <a:ext cx="89376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50" name="Worksheet" r:id="rId8" imgW="1000217" imgH="485775" progId="Excel.Sheet.12">
                  <p:link updateAutomatic="1"/>
                </p:oleObj>
              </mc:Choice>
              <mc:Fallback>
                <p:oleObj name="Worksheet" r:id="rId8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89300" y="4706938"/>
                        <a:ext cx="89376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493C842-2AD9-4710-8A08-8F3B8B9E64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1936507"/>
              </p:ext>
            </p:extLst>
          </p:nvPr>
        </p:nvGraphicFramePr>
        <p:xfrm>
          <a:off x="2910106" y="947451"/>
          <a:ext cx="9281893" cy="5893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DFB5DD09-E55C-4F6A-9A12-943A212B6F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536957"/>
              </p:ext>
            </p:extLst>
          </p:nvPr>
        </p:nvGraphicFramePr>
        <p:xfrm>
          <a:off x="7594600" y="3803650"/>
          <a:ext cx="8890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51" name="Worksheet" r:id="rId11" imgW="1000217" imgH="485775" progId="Excel.Sheet.12">
                  <p:link updateAutomatic="1"/>
                </p:oleObj>
              </mc:Choice>
              <mc:Fallback>
                <p:oleObj name="Worksheet" r:id="rId11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94600" y="3803650"/>
                        <a:ext cx="8890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6F1E76B-3CAC-4801-AF25-3261FF303E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1445177"/>
              </p:ext>
            </p:extLst>
          </p:nvPr>
        </p:nvGraphicFramePr>
        <p:xfrm>
          <a:off x="9859045" y="2779541"/>
          <a:ext cx="8905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52" name="Worksheet" r:id="rId13" imgW="1000217" imgH="485775" progId="Excel.Sheet.12">
                  <p:link updateAutomatic="1"/>
                </p:oleObj>
              </mc:Choice>
              <mc:Fallback>
                <p:oleObj name="Worksheet" r:id="rId13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859045" y="2779541"/>
                        <a:ext cx="8905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52EF0DF4-62EB-42AD-B601-E428307D5D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095863"/>
              </p:ext>
            </p:extLst>
          </p:nvPr>
        </p:nvGraphicFramePr>
        <p:xfrm>
          <a:off x="11208821" y="1771439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53" name="Worksheet" r:id="rId15" imgW="1000217" imgH="485775" progId="Excel.Sheet.12">
                  <p:link updateAutomatic="1"/>
                </p:oleObj>
              </mc:Choice>
              <mc:Fallback>
                <p:oleObj name="Worksheet" r:id="rId15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208821" y="1771439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07EDC0C-49C0-461F-9723-C099F66332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8570633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ADBFD45-1D1A-48F5-8B44-CA404D3BA1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905775"/>
              </p:ext>
            </p:extLst>
          </p:nvPr>
        </p:nvGraphicFramePr>
        <p:xfrm>
          <a:off x="956212" y="3565525"/>
          <a:ext cx="122555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54" name="Worksheet" r:id="rId18" imgW="1000217" imgH="485775" progId="Excel.Sheet.12">
                  <p:link updateAutomatic="1"/>
                </p:oleObj>
              </mc:Choice>
              <mc:Fallback>
                <p:oleObj name="Worksheet" r:id="rId18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56212" y="3565525"/>
                        <a:ext cx="122555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C1A9C691-5016-49DC-94D7-FE9C7B53AB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131471"/>
              </p:ext>
            </p:extLst>
          </p:nvPr>
        </p:nvGraphicFramePr>
        <p:xfrm>
          <a:off x="8880475" y="1787525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55" name="Worksheet" r:id="rId20" imgW="1000217" imgH="485775" progId="Excel.Sheet.12">
                  <p:link updateAutomatic="1"/>
                </p:oleObj>
              </mc:Choice>
              <mc:Fallback>
                <p:oleObj name="Worksheet" r:id="rId20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880475" y="1787525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Carnapping (MV)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22" action="ppaction://hlinksldjump"/>
            <a:extLst>
              <a:ext uri="{FF2B5EF4-FFF2-40B4-BE49-F238E27FC236}">
                <a16:creationId xmlns:a16="http://schemas.microsoft.com/office/drawing/2014/main" id="{2F12DD9D-1564-4C26-914B-24CBD4C59B44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1413891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48B7105F-EFDF-4D2E-BCF5-8207C3C34F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600656"/>
              </p:ext>
            </p:extLst>
          </p:nvPr>
        </p:nvGraphicFramePr>
        <p:xfrm>
          <a:off x="11061796" y="3864166"/>
          <a:ext cx="83343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2" name="Worksheet" r:id="rId3" imgW="1199965" imgH="485775" progId="Excel.Sheet.12">
                  <p:link updateAutomatic="1"/>
                </p:oleObj>
              </mc:Choice>
              <mc:Fallback>
                <p:oleObj name="Worksheet" r:id="rId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61796" y="3864166"/>
                        <a:ext cx="83343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8115CF3-2DFE-4FBF-BA62-C74FAFF151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707161"/>
              </p:ext>
            </p:extLst>
          </p:nvPr>
        </p:nvGraphicFramePr>
        <p:xfrm>
          <a:off x="2910106" y="955355"/>
          <a:ext cx="9281893" cy="5885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89EE83A-E04B-4D05-91DE-EEAD09F769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7108626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AA3D6ED-8274-440A-A5A4-B57A0C7FBD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345525"/>
              </p:ext>
            </p:extLst>
          </p:nvPr>
        </p:nvGraphicFramePr>
        <p:xfrm>
          <a:off x="728515" y="2730499"/>
          <a:ext cx="176847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3" name="Worksheet" r:id="rId7" imgW="1199965" imgH="485775" progId="Excel.Sheet.12">
                  <p:link updateAutomatic="1"/>
                </p:oleObj>
              </mc:Choice>
              <mc:Fallback>
                <p:oleObj name="Worksheet" r:id="rId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8515" y="2730499"/>
                        <a:ext cx="1768475" cy="715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B721EC0-E1A8-4D5B-A807-E0F4A2BC1D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277068"/>
              </p:ext>
            </p:extLst>
          </p:nvPr>
        </p:nvGraphicFramePr>
        <p:xfrm>
          <a:off x="4662194" y="4605448"/>
          <a:ext cx="75088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4" name="Worksheet" r:id="rId9" imgW="1199965" imgH="485775" progId="Excel.Sheet.12">
                  <p:link updateAutomatic="1"/>
                </p:oleObj>
              </mc:Choice>
              <mc:Fallback>
                <p:oleObj name="Worksheet" r:id="rId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62194" y="4605448"/>
                        <a:ext cx="75088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EF77553F-36F3-44B6-B4D8-412E4E2923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512969"/>
              </p:ext>
            </p:extLst>
          </p:nvPr>
        </p:nvGraphicFramePr>
        <p:xfrm>
          <a:off x="6732221" y="4146550"/>
          <a:ext cx="7731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5" name="Worksheet" r:id="rId11" imgW="1199965" imgH="485775" progId="Excel.Sheet.12">
                  <p:link updateAutomatic="1"/>
                </p:oleObj>
              </mc:Choice>
              <mc:Fallback>
                <p:oleObj name="Worksheet" r:id="rId1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32221" y="4146550"/>
                        <a:ext cx="77311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B521DFB-9943-4359-851B-8DC6774B71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108294"/>
              </p:ext>
            </p:extLst>
          </p:nvPr>
        </p:nvGraphicFramePr>
        <p:xfrm>
          <a:off x="3391438" y="3547901"/>
          <a:ext cx="81756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6" name="Worksheet" r:id="rId13" imgW="1199965" imgH="485775" progId="Excel.Sheet.12">
                  <p:link updateAutomatic="1"/>
                </p:oleObj>
              </mc:Choice>
              <mc:Fallback>
                <p:oleObj name="Worksheet" r:id="rId1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391438" y="3547901"/>
                        <a:ext cx="81756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1D174BE-AEA4-471B-8F7A-0B51BE1A9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498824"/>
              </p:ext>
            </p:extLst>
          </p:nvPr>
        </p:nvGraphicFramePr>
        <p:xfrm>
          <a:off x="9959977" y="3454724"/>
          <a:ext cx="8270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7" name="Worksheet" r:id="rId15" imgW="1199965" imgH="485775" progId="Excel.Sheet.12">
                  <p:link updateAutomatic="1"/>
                </p:oleObj>
              </mc:Choice>
              <mc:Fallback>
                <p:oleObj name="Worksheet" r:id="rId1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959977" y="3454724"/>
                        <a:ext cx="8270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DCB978FD-D02D-488C-96E4-EAC2E78E86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798759"/>
              </p:ext>
            </p:extLst>
          </p:nvPr>
        </p:nvGraphicFramePr>
        <p:xfrm>
          <a:off x="8928100" y="2582422"/>
          <a:ext cx="8001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8" name="Worksheet" r:id="rId17" imgW="1199965" imgH="485775" progId="Excel.Sheet.12">
                  <p:link updateAutomatic="1"/>
                </p:oleObj>
              </mc:Choice>
              <mc:Fallback>
                <p:oleObj name="Worksheet" r:id="rId1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928100" y="2582422"/>
                        <a:ext cx="8001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9B66D24-9217-46E0-9799-13F6833B2E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767055"/>
              </p:ext>
            </p:extLst>
          </p:nvPr>
        </p:nvGraphicFramePr>
        <p:xfrm>
          <a:off x="7744361" y="2223647"/>
          <a:ext cx="79533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9" name="Worksheet" r:id="rId19" imgW="1199965" imgH="485775" progId="Excel.Sheet.12">
                  <p:link updateAutomatic="1"/>
                </p:oleObj>
              </mc:Choice>
              <mc:Fallback>
                <p:oleObj name="Worksheet" r:id="rId1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744361" y="2223647"/>
                        <a:ext cx="79533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1AC87AA-7441-47EE-BCE9-18346F7F2A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552059"/>
              </p:ext>
            </p:extLst>
          </p:nvPr>
        </p:nvGraphicFramePr>
        <p:xfrm>
          <a:off x="5519053" y="2791666"/>
          <a:ext cx="8001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0" name="Worksheet" r:id="rId21" imgW="1199965" imgH="485775" progId="Excel.Sheet.12">
                  <p:link updateAutomatic="1"/>
                </p:oleObj>
              </mc:Choice>
              <mc:Fallback>
                <p:oleObj name="Worksheet" r:id="rId2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519053" y="2791666"/>
                        <a:ext cx="8001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Carnapping (MC)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23" action="ppaction://hlinksldjump"/>
            <a:extLst>
              <a:ext uri="{FF2B5EF4-FFF2-40B4-BE49-F238E27FC236}">
                <a16:creationId xmlns:a16="http://schemas.microsoft.com/office/drawing/2014/main" id="{A984B7BF-C82F-4B56-B52B-E4B9A9E6D263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180761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916CD680-CDBE-46D9-ADEF-953FA86753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39268"/>
              </p:ext>
            </p:extLst>
          </p:nvPr>
        </p:nvGraphicFramePr>
        <p:xfrm>
          <a:off x="8829048" y="2690870"/>
          <a:ext cx="8921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0" name="Worksheet" r:id="rId3" imgW="1000217" imgH="485775" progId="Excel.Sheet.12">
                  <p:link updateAutomatic="1"/>
                </p:oleObj>
              </mc:Choice>
              <mc:Fallback>
                <p:oleObj name="Worksheet" r:id="rId3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29048" y="2690870"/>
                        <a:ext cx="8921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A4554EDD-3557-4314-BB33-ADCEB04324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566128"/>
              </p:ext>
            </p:extLst>
          </p:nvPr>
        </p:nvGraphicFramePr>
        <p:xfrm>
          <a:off x="9926638" y="4699000"/>
          <a:ext cx="8921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1" name="Worksheet" r:id="rId5" imgW="1000217" imgH="485775" progId="Excel.Sheet.12">
                  <p:link updateAutomatic="1"/>
                </p:oleObj>
              </mc:Choice>
              <mc:Fallback>
                <p:oleObj name="Worksheet" r:id="rId5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26638" y="4699000"/>
                        <a:ext cx="8921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6F7DB751-8C97-4CD8-B4D7-75565191B0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813617"/>
              </p:ext>
            </p:extLst>
          </p:nvPr>
        </p:nvGraphicFramePr>
        <p:xfrm>
          <a:off x="11037888" y="4699000"/>
          <a:ext cx="89376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2" name="Worksheet" r:id="rId7" imgW="1000217" imgH="485775" progId="Excel.Sheet.12">
                  <p:link updateAutomatic="1"/>
                </p:oleObj>
              </mc:Choice>
              <mc:Fallback>
                <p:oleObj name="Worksheet" r:id="rId7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037888" y="4699000"/>
                        <a:ext cx="89376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7CCD7B86-A59E-4CE7-8231-06F5ABA9F0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473078"/>
              </p:ext>
            </p:extLst>
          </p:nvPr>
        </p:nvGraphicFramePr>
        <p:xfrm>
          <a:off x="5477303" y="4878387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3" name="Worksheet" r:id="rId9" imgW="1000217" imgH="485775" progId="Excel.Sheet.12">
                  <p:link updateAutomatic="1"/>
                </p:oleObj>
              </mc:Choice>
              <mc:Fallback>
                <p:oleObj name="Worksheet" r:id="rId9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77303" y="4878387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C3169A9D-F522-469C-ABC0-01BA9AB63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1705106"/>
              </p:ext>
            </p:extLst>
          </p:nvPr>
        </p:nvGraphicFramePr>
        <p:xfrm>
          <a:off x="2910106" y="947451"/>
          <a:ext cx="9281893" cy="5893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A1E083E-996A-477A-94BA-FDC6A74C4B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585394"/>
              </p:ext>
            </p:extLst>
          </p:nvPr>
        </p:nvGraphicFramePr>
        <p:xfrm>
          <a:off x="0" y="947451"/>
          <a:ext cx="2864387" cy="5910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56692735-2913-4F1F-86A4-C145E0E63F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7009217"/>
              </p:ext>
            </p:extLst>
          </p:nvPr>
        </p:nvGraphicFramePr>
        <p:xfrm>
          <a:off x="4570481" y="3876867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4" name="Worksheet" r:id="rId12" imgW="1000217" imgH="485775" progId="Excel.Sheet.12">
                  <p:link updateAutomatic="1"/>
                </p:oleObj>
              </mc:Choice>
              <mc:Fallback>
                <p:oleObj name="Worksheet" r:id="rId12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570481" y="3876867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F2D9EB4E-FEAA-49FA-B67B-A85BBC845D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960456"/>
              </p:ext>
            </p:extLst>
          </p:nvPr>
        </p:nvGraphicFramePr>
        <p:xfrm>
          <a:off x="6678531" y="3723337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5" name="Worksheet" r:id="rId14" imgW="1000217" imgH="485775" progId="Excel.Sheet.12">
                  <p:link updateAutomatic="1"/>
                </p:oleObj>
              </mc:Choice>
              <mc:Fallback>
                <p:oleObj name="Worksheet" r:id="rId14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678531" y="3723337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44C60275-E0D9-460C-864D-9C9310B026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996939"/>
              </p:ext>
            </p:extLst>
          </p:nvPr>
        </p:nvGraphicFramePr>
        <p:xfrm>
          <a:off x="3303221" y="2690870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6" name="Worksheet" r:id="rId16" imgW="1000217" imgH="485775" progId="Excel.Sheet.12">
                  <p:link updateAutomatic="1"/>
                </p:oleObj>
              </mc:Choice>
              <mc:Fallback>
                <p:oleObj name="Worksheet" r:id="rId16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303221" y="2690870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38F490AA-A5C2-4660-95A4-A589CDD2BB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979110"/>
              </p:ext>
            </p:extLst>
          </p:nvPr>
        </p:nvGraphicFramePr>
        <p:xfrm>
          <a:off x="7894956" y="1695450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7" name="Worksheet" r:id="rId18" imgW="1000217" imgH="485775" progId="Excel.Sheet.12">
                  <p:link updateAutomatic="1"/>
                </p:oleObj>
              </mc:Choice>
              <mc:Fallback>
                <p:oleObj name="Worksheet" r:id="rId18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894956" y="1695450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128B0BFF-DA16-4709-842D-65C5268E20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145696"/>
              </p:ext>
            </p:extLst>
          </p:nvPr>
        </p:nvGraphicFramePr>
        <p:xfrm>
          <a:off x="903288" y="1874838"/>
          <a:ext cx="136207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8" name="Worksheet" r:id="rId20" imgW="1000217" imgH="485775" progId="Excel.Sheet.12">
                  <p:link updateAutomatic="1"/>
                </p:oleObj>
              </mc:Choice>
              <mc:Fallback>
                <p:oleObj name="Worksheet" r:id="rId20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03288" y="1874838"/>
                        <a:ext cx="1362075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Rape with Homicide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22" action="ppaction://hlinksldjump"/>
            <a:extLst>
              <a:ext uri="{FF2B5EF4-FFF2-40B4-BE49-F238E27FC236}">
                <a16:creationId xmlns:a16="http://schemas.microsoft.com/office/drawing/2014/main" id="{A984B7BF-C82F-4B56-B52B-E4B9A9E6D263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2488462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365B7FF-BEC4-4B52-80DE-EB323FDD80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470605"/>
              </p:ext>
            </p:extLst>
          </p:nvPr>
        </p:nvGraphicFramePr>
        <p:xfrm>
          <a:off x="1122363" y="4352925"/>
          <a:ext cx="8477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09" name="Worksheet" r:id="rId3" imgW="847817" imgH="485775" progId="Excel.Sheet.12">
                  <p:link updateAutomatic="1"/>
                </p:oleObj>
              </mc:Choice>
              <mc:Fallback>
                <p:oleObj name="Worksheet" r:id="rId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2363" y="4352925"/>
                        <a:ext cx="84772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1226D9D-9298-4642-A96D-D37E6B4041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386715"/>
              </p:ext>
            </p:extLst>
          </p:nvPr>
        </p:nvGraphicFramePr>
        <p:xfrm>
          <a:off x="3354388" y="4741863"/>
          <a:ext cx="10429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10" name="Worksheet" r:id="rId5" imgW="847817" imgH="485775" progId="Excel.Sheet.12">
                  <p:link updateAutomatic="1"/>
                </p:oleObj>
              </mc:Choice>
              <mc:Fallback>
                <p:oleObj name="Worksheet" r:id="rId5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54388" y="4741863"/>
                        <a:ext cx="10429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C12B021-B493-41EA-A686-CF3310D793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369103"/>
              </p:ext>
            </p:extLst>
          </p:nvPr>
        </p:nvGraphicFramePr>
        <p:xfrm>
          <a:off x="4467225" y="4805363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11" name="Worksheet" r:id="rId7" imgW="847817" imgH="485775" progId="Excel.Sheet.12">
                  <p:link updateAutomatic="1"/>
                </p:oleObj>
              </mc:Choice>
              <mc:Fallback>
                <p:oleObj name="Worksheet" r:id="rId7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67225" y="4805363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5B4BDE8-20B6-41BC-84FA-C3D46E2C82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897286"/>
              </p:ext>
            </p:extLst>
          </p:nvPr>
        </p:nvGraphicFramePr>
        <p:xfrm>
          <a:off x="5597525" y="4741863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12" name="Worksheet" r:id="rId9" imgW="847817" imgH="485775" progId="Excel.Sheet.12">
                  <p:link updateAutomatic="1"/>
                </p:oleObj>
              </mc:Choice>
              <mc:Fallback>
                <p:oleObj name="Worksheet" r:id="rId9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97525" y="4741863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C2C17A1-2A8E-4987-9F33-219DE1FCF5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718107"/>
              </p:ext>
            </p:extLst>
          </p:nvPr>
        </p:nvGraphicFramePr>
        <p:xfrm>
          <a:off x="6653213" y="4702175"/>
          <a:ext cx="10429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13" name="Worksheet" r:id="rId11" imgW="847817" imgH="485775" progId="Excel.Sheet.12">
                  <p:link updateAutomatic="1"/>
                </p:oleObj>
              </mc:Choice>
              <mc:Fallback>
                <p:oleObj name="Worksheet" r:id="rId11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53213" y="4702175"/>
                        <a:ext cx="10429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EBDBCA4-7463-40AC-8855-E34BD8E24F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959339"/>
              </p:ext>
            </p:extLst>
          </p:nvPr>
        </p:nvGraphicFramePr>
        <p:xfrm>
          <a:off x="7707313" y="4722813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14" name="Worksheet" r:id="rId12" imgW="847817" imgH="485775" progId="Excel.Sheet.12">
                  <p:link updateAutomatic="1"/>
                </p:oleObj>
              </mc:Choice>
              <mc:Fallback>
                <p:oleObj name="Worksheet" r:id="rId12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07313" y="4722813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B777502-806D-4C06-B57E-0981E8D758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621440"/>
              </p:ext>
            </p:extLst>
          </p:nvPr>
        </p:nvGraphicFramePr>
        <p:xfrm>
          <a:off x="8732838" y="4765675"/>
          <a:ext cx="10429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15" name="Worksheet" r:id="rId13" imgW="847817" imgH="485775" progId="Excel.Sheet.12">
                  <p:link updateAutomatic="1"/>
                </p:oleObj>
              </mc:Choice>
              <mc:Fallback>
                <p:oleObj name="Worksheet" r:id="rId1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32838" y="4765675"/>
                        <a:ext cx="10429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7D2156C2-4B69-437D-ACD2-76BFA8D167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802578"/>
              </p:ext>
            </p:extLst>
          </p:nvPr>
        </p:nvGraphicFramePr>
        <p:xfrm>
          <a:off x="9901238" y="4805363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16" name="Worksheet" r:id="rId14" imgW="847817" imgH="485775" progId="Excel.Sheet.12">
                  <p:link updateAutomatic="1"/>
                </p:oleObj>
              </mc:Choice>
              <mc:Fallback>
                <p:oleObj name="Worksheet" r:id="rId14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01238" y="4805363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B40CCD36-5146-4781-9CC2-C1234E5B8F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969452"/>
              </p:ext>
            </p:extLst>
          </p:nvPr>
        </p:nvGraphicFramePr>
        <p:xfrm>
          <a:off x="10968038" y="4765675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17" name="Worksheet" r:id="rId15" imgW="847817" imgH="485775" progId="Excel.Sheet.12">
                  <p:link updateAutomatic="1"/>
                </p:oleObj>
              </mc:Choice>
              <mc:Fallback>
                <p:oleObj name="Worksheet" r:id="rId15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68038" y="4765675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Kidnapping with Rape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16" action="ppaction://hlinksldjump"/>
            <a:extLst>
              <a:ext uri="{FF2B5EF4-FFF2-40B4-BE49-F238E27FC236}">
                <a16:creationId xmlns:a16="http://schemas.microsoft.com/office/drawing/2014/main" id="{A984B7BF-C82F-4B56-B52B-E4B9A9E6D263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488E908-E795-4C3C-B422-8F573B383D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3919483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45086C5-73BC-449F-B8E3-5F9A4BCCE1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4034936"/>
              </p:ext>
            </p:extLst>
          </p:nvPr>
        </p:nvGraphicFramePr>
        <p:xfrm>
          <a:off x="2910106" y="958467"/>
          <a:ext cx="9281893" cy="5882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235460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314AEC7-2C1F-4B3A-827C-0B9321CFFC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357407"/>
              </p:ext>
            </p:extLst>
          </p:nvPr>
        </p:nvGraphicFramePr>
        <p:xfrm>
          <a:off x="1089025" y="5068888"/>
          <a:ext cx="8477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0" name="Worksheet" r:id="rId3" imgW="847817" imgH="485775" progId="Excel.Sheet.12">
                  <p:link updateAutomatic="1"/>
                </p:oleObj>
              </mc:Choice>
              <mc:Fallback>
                <p:oleObj name="Worksheet" r:id="rId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9025" y="5068888"/>
                        <a:ext cx="84772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8CCF391-4C75-4133-9D6E-A5F5C1D471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1673668"/>
              </p:ext>
            </p:extLst>
          </p:nvPr>
        </p:nvGraphicFramePr>
        <p:xfrm>
          <a:off x="3302000" y="4606925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1" name="Worksheet" r:id="rId5" imgW="847817" imgH="485775" progId="Excel.Sheet.12">
                  <p:link updateAutomatic="1"/>
                </p:oleObj>
              </mc:Choice>
              <mc:Fallback>
                <p:oleObj name="Worksheet" r:id="rId5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02000" y="4606925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18E485A-7D5F-4C53-B693-E28C8DFF2B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9018008"/>
              </p:ext>
            </p:extLst>
          </p:nvPr>
        </p:nvGraphicFramePr>
        <p:xfrm>
          <a:off x="4419600" y="4606925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2" name="Worksheet" r:id="rId7" imgW="847817" imgH="485775" progId="Excel.Sheet.12">
                  <p:link updateAutomatic="1"/>
                </p:oleObj>
              </mc:Choice>
              <mc:Fallback>
                <p:oleObj name="Worksheet" r:id="rId7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19600" y="4606925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D127E04-D44D-4881-BD92-4E251EB49F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816778"/>
              </p:ext>
            </p:extLst>
          </p:nvPr>
        </p:nvGraphicFramePr>
        <p:xfrm>
          <a:off x="5484813" y="4606925"/>
          <a:ext cx="10414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3" name="Worksheet" r:id="rId9" imgW="847817" imgH="485775" progId="Excel.Sheet.12">
                  <p:link updateAutomatic="1"/>
                </p:oleObj>
              </mc:Choice>
              <mc:Fallback>
                <p:oleObj name="Worksheet" r:id="rId9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84813" y="4606925"/>
                        <a:ext cx="10414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EE332A0-BD13-42C5-9894-85C31F03D5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911675"/>
              </p:ext>
            </p:extLst>
          </p:nvPr>
        </p:nvGraphicFramePr>
        <p:xfrm>
          <a:off x="6651625" y="4606925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4" name="Worksheet" r:id="rId10" imgW="847817" imgH="485775" progId="Excel.Sheet.12">
                  <p:link updateAutomatic="1"/>
                </p:oleObj>
              </mc:Choice>
              <mc:Fallback>
                <p:oleObj name="Worksheet" r:id="rId10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51625" y="4606925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4048B6F-FE18-4D2E-8DDD-DDB3587D79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409900"/>
              </p:ext>
            </p:extLst>
          </p:nvPr>
        </p:nvGraphicFramePr>
        <p:xfrm>
          <a:off x="7645400" y="4606925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5" name="Worksheet" r:id="rId11" imgW="847817" imgH="485775" progId="Excel.Sheet.12">
                  <p:link updateAutomatic="1"/>
                </p:oleObj>
              </mc:Choice>
              <mc:Fallback>
                <p:oleObj name="Worksheet" r:id="rId11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45400" y="4606925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D25CDB8-B2CB-4A53-B4D6-7BA61C75B3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974827"/>
              </p:ext>
            </p:extLst>
          </p:nvPr>
        </p:nvGraphicFramePr>
        <p:xfrm>
          <a:off x="8759825" y="470693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6" name="Worksheet" r:id="rId12" imgW="847817" imgH="485775" progId="Excel.Sheet.12">
                  <p:link updateAutomatic="1"/>
                </p:oleObj>
              </mc:Choice>
              <mc:Fallback>
                <p:oleObj name="Worksheet" r:id="rId12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59825" y="470693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F55F167-E34F-452B-9E64-74967D1FF7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714603"/>
              </p:ext>
            </p:extLst>
          </p:nvPr>
        </p:nvGraphicFramePr>
        <p:xfrm>
          <a:off x="9859963" y="4786313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7" name="Worksheet" r:id="rId13" imgW="847817" imgH="485775" progId="Excel.Sheet.12">
                  <p:link updateAutomatic="1"/>
                </p:oleObj>
              </mc:Choice>
              <mc:Fallback>
                <p:oleObj name="Worksheet" r:id="rId1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59963" y="4786313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16558B80-6B52-4432-82CC-561C074005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1484034"/>
              </p:ext>
            </p:extLst>
          </p:nvPr>
        </p:nvGraphicFramePr>
        <p:xfrm>
          <a:off x="10966450" y="470693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38" name="Worksheet" r:id="rId14" imgW="847817" imgH="485775" progId="Excel.Sheet.12">
                  <p:link updateAutomatic="1"/>
                </p:oleObj>
              </mc:Choice>
              <mc:Fallback>
                <p:oleObj name="Worksheet" r:id="rId14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66450" y="470693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Kidnapping with Homicide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15" action="ppaction://hlinksldjump"/>
            <a:extLst>
              <a:ext uri="{FF2B5EF4-FFF2-40B4-BE49-F238E27FC236}">
                <a16:creationId xmlns:a16="http://schemas.microsoft.com/office/drawing/2014/main" id="{A984B7BF-C82F-4B56-B52B-E4B9A9E6D263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E54B571-25EE-438E-9400-4CBD8D16AC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379684"/>
              </p:ext>
            </p:extLst>
          </p:nvPr>
        </p:nvGraphicFramePr>
        <p:xfrm>
          <a:off x="0" y="947451"/>
          <a:ext cx="2864387" cy="5910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B2E7EDB-4C7D-4E9F-9934-84DB5A61C0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730548"/>
              </p:ext>
            </p:extLst>
          </p:nvPr>
        </p:nvGraphicFramePr>
        <p:xfrm>
          <a:off x="2910106" y="947451"/>
          <a:ext cx="9281893" cy="5893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</p:spTree>
    <p:extLst>
      <p:ext uri="{BB962C8B-B14F-4D97-AF65-F5344CB8AC3E}">
        <p14:creationId xmlns:p14="http://schemas.microsoft.com/office/powerpoint/2010/main" val="2147643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D2B1D422-C049-4768-8614-667053D401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821197"/>
              </p:ext>
            </p:extLst>
          </p:nvPr>
        </p:nvGraphicFramePr>
        <p:xfrm>
          <a:off x="9877425" y="4633913"/>
          <a:ext cx="89376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0" name="Worksheet" r:id="rId3" imgW="1000217" imgH="485775" progId="Excel.Sheet.12">
                  <p:link updateAutomatic="1"/>
                </p:oleObj>
              </mc:Choice>
              <mc:Fallback>
                <p:oleObj name="Worksheet" r:id="rId3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77425" y="4633913"/>
                        <a:ext cx="89376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5FE32381-5EFC-44B2-AD63-A30B1E62A5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871380"/>
              </p:ext>
            </p:extLst>
          </p:nvPr>
        </p:nvGraphicFramePr>
        <p:xfrm>
          <a:off x="11012488" y="4633913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1" name="Worksheet" r:id="rId5" imgW="1000217" imgH="485775" progId="Excel.Sheet.12">
                  <p:link updateAutomatic="1"/>
                </p:oleObj>
              </mc:Choice>
              <mc:Fallback>
                <p:oleObj name="Worksheet" r:id="rId5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12488" y="4633913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43E65D6-C446-4093-B421-30E3B1419A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695187"/>
              </p:ext>
            </p:extLst>
          </p:nvPr>
        </p:nvGraphicFramePr>
        <p:xfrm>
          <a:off x="7561263" y="3621088"/>
          <a:ext cx="89376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2" name="Worksheet" r:id="rId6" imgW="1000217" imgH="485775" progId="Excel.Sheet.12">
                  <p:link updateAutomatic="1"/>
                </p:oleObj>
              </mc:Choice>
              <mc:Fallback>
                <p:oleObj name="Worksheet" r:id="rId6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61263" y="3621088"/>
                        <a:ext cx="89376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56C3C46-3FAD-420F-967E-9E214A05DD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37869"/>
              </p:ext>
            </p:extLst>
          </p:nvPr>
        </p:nvGraphicFramePr>
        <p:xfrm>
          <a:off x="6653213" y="4633913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3" name="Worksheet" r:id="rId8" imgW="1000217" imgH="485775" progId="Excel.Sheet.12">
                  <p:link updateAutomatic="1"/>
                </p:oleObj>
              </mc:Choice>
              <mc:Fallback>
                <p:oleObj name="Worksheet" r:id="rId8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53213" y="4633913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9C0C551-0D51-48DD-B126-EFFC26B895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297184"/>
              </p:ext>
            </p:extLst>
          </p:nvPr>
        </p:nvGraphicFramePr>
        <p:xfrm>
          <a:off x="4530725" y="3800475"/>
          <a:ext cx="89376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4" name="Worksheet" r:id="rId9" imgW="1000217" imgH="485775" progId="Excel.Sheet.12">
                  <p:link updateAutomatic="1"/>
                </p:oleObj>
              </mc:Choice>
              <mc:Fallback>
                <p:oleObj name="Worksheet" r:id="rId9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30725" y="3800475"/>
                        <a:ext cx="89376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629F061-80A8-44B4-A5D9-4628C976B3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0093032"/>
              </p:ext>
            </p:extLst>
          </p:nvPr>
        </p:nvGraphicFramePr>
        <p:xfrm>
          <a:off x="2910106" y="947451"/>
          <a:ext cx="9281893" cy="5893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E86731E-F52C-4905-A144-7125B2AD35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0399246"/>
              </p:ext>
            </p:extLst>
          </p:nvPr>
        </p:nvGraphicFramePr>
        <p:xfrm>
          <a:off x="0" y="947451"/>
          <a:ext cx="2864387" cy="5910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77C12A1-7229-4622-8C8F-0E27F1160F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5385205"/>
              </p:ext>
            </p:extLst>
          </p:nvPr>
        </p:nvGraphicFramePr>
        <p:xfrm>
          <a:off x="3306763" y="2111375"/>
          <a:ext cx="8953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5" name="Worksheet" r:id="rId12" imgW="1000217" imgH="485775" progId="Excel.Sheet.12">
                  <p:link updateAutomatic="1"/>
                </p:oleObj>
              </mc:Choice>
              <mc:Fallback>
                <p:oleObj name="Worksheet" r:id="rId12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306763" y="2111375"/>
                        <a:ext cx="8953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63F443B-EB33-4CAD-9866-0809916E10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53964"/>
              </p:ext>
            </p:extLst>
          </p:nvPr>
        </p:nvGraphicFramePr>
        <p:xfrm>
          <a:off x="775079" y="4471193"/>
          <a:ext cx="1408112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6" name="Worksheet" r:id="rId14" imgW="1000217" imgH="485775" progId="Excel.Sheet.12">
                  <p:link updateAutomatic="1"/>
                </p:oleObj>
              </mc:Choice>
              <mc:Fallback>
                <p:oleObj name="Worksheet" r:id="rId14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75079" y="4471193"/>
                        <a:ext cx="1408112" cy="684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E7565A8A-14EA-482E-B03D-A7E6FB45CD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0748515"/>
              </p:ext>
            </p:extLst>
          </p:nvPr>
        </p:nvGraphicFramePr>
        <p:xfrm>
          <a:off x="8835013" y="2111374"/>
          <a:ext cx="89376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7" name="Worksheet" r:id="rId16" imgW="1000217" imgH="485775" progId="Excel.Sheet.12">
                  <p:link updateAutomatic="1"/>
                </p:oleObj>
              </mc:Choice>
              <mc:Fallback>
                <p:oleObj name="Worksheet" r:id="rId16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835013" y="2111374"/>
                        <a:ext cx="89376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05006B6C-8F29-4BD0-BDBF-B44F076FFA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161421"/>
              </p:ext>
            </p:extLst>
          </p:nvPr>
        </p:nvGraphicFramePr>
        <p:xfrm>
          <a:off x="5599112" y="3475113"/>
          <a:ext cx="89376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8" name="Worksheet" r:id="rId18" imgW="1000217" imgH="485775" progId="Excel.Sheet.12">
                  <p:link updateAutomatic="1"/>
                </p:oleObj>
              </mc:Choice>
              <mc:Fallback>
                <p:oleObj name="Worksheet" r:id="rId18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599112" y="3475113"/>
                        <a:ext cx="89376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Robbery with Homicide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20" action="ppaction://hlinksldjump"/>
            <a:extLst>
              <a:ext uri="{FF2B5EF4-FFF2-40B4-BE49-F238E27FC236}">
                <a16:creationId xmlns:a16="http://schemas.microsoft.com/office/drawing/2014/main" id="{A984B7BF-C82F-4B56-B52B-E4B9A9E6D263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511473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4A95FB0-6465-493D-8422-6F2532A544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530547"/>
              </p:ext>
            </p:extLst>
          </p:nvPr>
        </p:nvGraphicFramePr>
        <p:xfrm>
          <a:off x="3279775" y="4718050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4" name="Worksheet" r:id="rId3" imgW="847817" imgH="485775" progId="Excel.Sheet.12">
                  <p:link updateAutomatic="1"/>
                </p:oleObj>
              </mc:Choice>
              <mc:Fallback>
                <p:oleObj name="Worksheet" r:id="rId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9775" y="4718050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6007F7A-3851-4A29-9A4C-F35ABCC6F0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77997"/>
              </p:ext>
            </p:extLst>
          </p:nvPr>
        </p:nvGraphicFramePr>
        <p:xfrm>
          <a:off x="4402138" y="4718050"/>
          <a:ext cx="10429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5" name="Worksheet" r:id="rId5" imgW="847817" imgH="485775" progId="Excel.Sheet.12">
                  <p:link updateAutomatic="1"/>
                </p:oleObj>
              </mc:Choice>
              <mc:Fallback>
                <p:oleObj name="Worksheet" r:id="rId5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02138" y="4718050"/>
                        <a:ext cx="10429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10F3C91-7007-4B87-B484-DFA90C2D97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0645702"/>
              </p:ext>
            </p:extLst>
          </p:nvPr>
        </p:nvGraphicFramePr>
        <p:xfrm>
          <a:off x="5529263" y="468788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6" name="Worksheet" r:id="rId7" imgW="847817" imgH="485775" progId="Excel.Sheet.12">
                  <p:link updateAutomatic="1"/>
                </p:oleObj>
              </mc:Choice>
              <mc:Fallback>
                <p:oleObj name="Worksheet" r:id="rId7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29263" y="468788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3EFE55D-9E79-44F4-9623-2968F6699A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812483"/>
              </p:ext>
            </p:extLst>
          </p:nvPr>
        </p:nvGraphicFramePr>
        <p:xfrm>
          <a:off x="6580188" y="4718050"/>
          <a:ext cx="10429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7" name="Worksheet" r:id="rId8" imgW="847817" imgH="485775" progId="Excel.Sheet.12">
                  <p:link updateAutomatic="1"/>
                </p:oleObj>
              </mc:Choice>
              <mc:Fallback>
                <p:oleObj name="Worksheet" r:id="rId8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80188" y="4718050"/>
                        <a:ext cx="10429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FA18417-E9D8-434B-BAE9-504C735E5E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441615"/>
              </p:ext>
            </p:extLst>
          </p:nvPr>
        </p:nvGraphicFramePr>
        <p:xfrm>
          <a:off x="11017250" y="4718050"/>
          <a:ext cx="10414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8" name="Worksheet" r:id="rId9" imgW="847817" imgH="485775" progId="Excel.Sheet.12">
                  <p:link updateAutomatic="1"/>
                </p:oleObj>
              </mc:Choice>
              <mc:Fallback>
                <p:oleObj name="Worksheet" r:id="rId9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17250" y="4718050"/>
                        <a:ext cx="10414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76FBF8F-611D-42CB-8792-0AA367E43E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221919"/>
              </p:ext>
            </p:extLst>
          </p:nvPr>
        </p:nvGraphicFramePr>
        <p:xfrm>
          <a:off x="2910106" y="969483"/>
          <a:ext cx="9281893" cy="587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33FCB26-50F2-434C-98E5-FD9A0EBC35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1919805"/>
              </p:ext>
            </p:extLst>
          </p:nvPr>
        </p:nvGraphicFramePr>
        <p:xfrm>
          <a:off x="10031665" y="1751394"/>
          <a:ext cx="78137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9" name="Worksheet" r:id="rId11" imgW="847817" imgH="485775" progId="Excel.Sheet.12">
                  <p:link updateAutomatic="1"/>
                </p:oleObj>
              </mc:Choice>
              <mc:Fallback>
                <p:oleObj name="Worksheet" r:id="rId11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031665" y="1751394"/>
                        <a:ext cx="78137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D79015F7-7F14-468F-AFCC-9B5D8DA211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682417"/>
              </p:ext>
            </p:extLst>
          </p:nvPr>
        </p:nvGraphicFramePr>
        <p:xfrm>
          <a:off x="8870185" y="2833151"/>
          <a:ext cx="82341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60" name="Worksheet" r:id="rId13" imgW="847817" imgH="485775" progId="Excel.Sheet.12">
                  <p:link updateAutomatic="1"/>
                </p:oleObj>
              </mc:Choice>
              <mc:Fallback>
                <p:oleObj name="Worksheet" r:id="rId1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870185" y="2833151"/>
                        <a:ext cx="82341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D5307E4-D801-40F3-9008-2B9E0CD0DD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790064"/>
              </p:ext>
            </p:extLst>
          </p:nvPr>
        </p:nvGraphicFramePr>
        <p:xfrm>
          <a:off x="0" y="969483"/>
          <a:ext cx="2864387" cy="5888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67FF459-A671-46CB-8DF5-D68D84FA65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386559"/>
              </p:ext>
            </p:extLst>
          </p:nvPr>
        </p:nvGraphicFramePr>
        <p:xfrm>
          <a:off x="1121137" y="2706151"/>
          <a:ext cx="8477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61" name="Worksheet" r:id="rId16" imgW="847817" imgH="485775" progId="Excel.Sheet.12">
                  <p:link updateAutomatic="1"/>
                </p:oleObj>
              </mc:Choice>
              <mc:Fallback>
                <p:oleObj name="Worksheet" r:id="rId16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21137" y="2706151"/>
                        <a:ext cx="84772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A4E2A6C3-3691-4AB8-861A-0C5BFBE3F1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613916"/>
              </p:ext>
            </p:extLst>
          </p:nvPr>
        </p:nvGraphicFramePr>
        <p:xfrm>
          <a:off x="7623175" y="3945189"/>
          <a:ext cx="79244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62" name="Worksheet" r:id="rId18" imgW="847817" imgH="485775" progId="Excel.Sheet.12">
                  <p:link updateAutomatic="1"/>
                </p:oleObj>
              </mc:Choice>
              <mc:Fallback>
                <p:oleObj name="Worksheet" r:id="rId18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623175" y="3945189"/>
                        <a:ext cx="79244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Robbery with Serious Physical Injury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20" action="ppaction://hlinksldjump"/>
            <a:extLst>
              <a:ext uri="{FF2B5EF4-FFF2-40B4-BE49-F238E27FC236}">
                <a16:creationId xmlns:a16="http://schemas.microsoft.com/office/drawing/2014/main" id="{A984B7BF-C82F-4B56-B52B-E4B9A9E6D263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4192484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C2F261F-7E2F-4014-B1D7-4D8554D209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410617"/>
              </p:ext>
            </p:extLst>
          </p:nvPr>
        </p:nvGraphicFramePr>
        <p:xfrm>
          <a:off x="1144588" y="4881563"/>
          <a:ext cx="8477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69" name="Worksheet" r:id="rId3" imgW="847817" imgH="485775" progId="Excel.Sheet.12">
                  <p:link updateAutomatic="1"/>
                </p:oleObj>
              </mc:Choice>
              <mc:Fallback>
                <p:oleObj name="Worksheet" r:id="rId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4588" y="4881563"/>
                        <a:ext cx="84772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6010FA9-ACE2-497F-B119-1E7F7A4196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2615181"/>
              </p:ext>
            </p:extLst>
          </p:nvPr>
        </p:nvGraphicFramePr>
        <p:xfrm>
          <a:off x="3292475" y="4684713"/>
          <a:ext cx="104298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70" name="Worksheet" r:id="rId5" imgW="847817" imgH="485775" progId="Excel.Sheet.12">
                  <p:link updateAutomatic="1"/>
                </p:oleObj>
              </mc:Choice>
              <mc:Fallback>
                <p:oleObj name="Worksheet" r:id="rId5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92475" y="4684713"/>
                        <a:ext cx="104298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EEE9C90A-F503-43F2-A7D4-7F0B275C82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861584"/>
              </p:ext>
            </p:extLst>
          </p:nvPr>
        </p:nvGraphicFramePr>
        <p:xfrm>
          <a:off x="4321175" y="4702175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71" name="Worksheet" r:id="rId7" imgW="847817" imgH="485775" progId="Excel.Sheet.12">
                  <p:link updateAutomatic="1"/>
                </p:oleObj>
              </mc:Choice>
              <mc:Fallback>
                <p:oleObj name="Worksheet" r:id="rId7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21175" y="4702175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328B744-BB7D-430C-BD7F-C3184CA7AC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787265"/>
              </p:ext>
            </p:extLst>
          </p:nvPr>
        </p:nvGraphicFramePr>
        <p:xfrm>
          <a:off x="5453063" y="4702175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72" name="Worksheet" r:id="rId9" imgW="847817" imgH="485775" progId="Excel.Sheet.12">
                  <p:link updateAutomatic="1"/>
                </p:oleObj>
              </mc:Choice>
              <mc:Fallback>
                <p:oleObj name="Worksheet" r:id="rId9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53063" y="4702175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FD89492-3DC9-4AEA-A30E-C6F81B95E8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935771"/>
              </p:ext>
            </p:extLst>
          </p:nvPr>
        </p:nvGraphicFramePr>
        <p:xfrm>
          <a:off x="6573838" y="4702175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73" name="Worksheet" r:id="rId10" imgW="847817" imgH="485775" progId="Excel.Sheet.12">
                  <p:link updateAutomatic="1"/>
                </p:oleObj>
              </mc:Choice>
              <mc:Fallback>
                <p:oleObj name="Worksheet" r:id="rId10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573838" y="4702175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F223454E-0069-49FB-8A25-ACB2E93289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9218707"/>
              </p:ext>
            </p:extLst>
          </p:nvPr>
        </p:nvGraphicFramePr>
        <p:xfrm>
          <a:off x="7632700" y="4748213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74" name="Worksheet" r:id="rId12" imgW="847817" imgH="485775" progId="Excel.Sheet.12">
                  <p:link updateAutomatic="1"/>
                </p:oleObj>
              </mc:Choice>
              <mc:Fallback>
                <p:oleObj name="Worksheet" r:id="rId12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32700" y="4748213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594CA0D-365F-44B9-8406-CB7AFD2B5D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595474"/>
              </p:ext>
            </p:extLst>
          </p:nvPr>
        </p:nvGraphicFramePr>
        <p:xfrm>
          <a:off x="8816975" y="4811713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75" name="Worksheet" r:id="rId13" imgW="847817" imgH="485775" progId="Excel.Sheet.12">
                  <p:link updateAutomatic="1"/>
                </p:oleObj>
              </mc:Choice>
              <mc:Fallback>
                <p:oleObj name="Worksheet" r:id="rId1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16975" y="4811713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426E487-EDCA-4508-870A-F6648DBB38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738534"/>
              </p:ext>
            </p:extLst>
          </p:nvPr>
        </p:nvGraphicFramePr>
        <p:xfrm>
          <a:off x="9812338" y="4765675"/>
          <a:ext cx="10429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76" name="Worksheet" r:id="rId14" imgW="847817" imgH="485775" progId="Excel.Sheet.12">
                  <p:link updateAutomatic="1"/>
                </p:oleObj>
              </mc:Choice>
              <mc:Fallback>
                <p:oleObj name="Worksheet" r:id="rId14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12338" y="4765675"/>
                        <a:ext cx="10429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B6D9BBBC-9E1A-4FC2-A713-086021EDFF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793070"/>
              </p:ext>
            </p:extLst>
          </p:nvPr>
        </p:nvGraphicFramePr>
        <p:xfrm>
          <a:off x="11014075" y="4765675"/>
          <a:ext cx="104298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77" name="Worksheet" r:id="rId15" imgW="847817" imgH="485775" progId="Excel.Sheet.12">
                  <p:link updateAutomatic="1"/>
                </p:oleObj>
              </mc:Choice>
              <mc:Fallback>
                <p:oleObj name="Worksheet" r:id="rId15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014075" y="4765675"/>
                        <a:ext cx="104298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Robbery with Rape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17" action="ppaction://hlinksldjump"/>
            <a:extLst>
              <a:ext uri="{FF2B5EF4-FFF2-40B4-BE49-F238E27FC236}">
                <a16:creationId xmlns:a16="http://schemas.microsoft.com/office/drawing/2014/main" id="{A984B7BF-C82F-4B56-B52B-E4B9A9E6D263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418EF14-E024-4FDA-A099-173C5DE0B3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9745483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736744B-CA88-4568-A589-DAC8EB66B3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084383"/>
              </p:ext>
            </p:extLst>
          </p:nvPr>
        </p:nvGraphicFramePr>
        <p:xfrm>
          <a:off x="2910106" y="958467"/>
          <a:ext cx="9281893" cy="5882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</p:spTree>
    <p:extLst>
      <p:ext uri="{BB962C8B-B14F-4D97-AF65-F5344CB8AC3E}">
        <p14:creationId xmlns:p14="http://schemas.microsoft.com/office/powerpoint/2010/main" val="394730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94371A1-296D-4D67-8A38-80C37F1EA0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147470"/>
              </p:ext>
            </p:extLst>
          </p:nvPr>
        </p:nvGraphicFramePr>
        <p:xfrm>
          <a:off x="1008063" y="5167313"/>
          <a:ext cx="8477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99" name="Worksheet" r:id="rId3" imgW="847817" imgH="485775" progId="Excel.Sheet.12">
                  <p:link updateAutomatic="1"/>
                </p:oleObj>
              </mc:Choice>
              <mc:Fallback>
                <p:oleObj name="Worksheet" r:id="rId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8063" y="5167313"/>
                        <a:ext cx="84772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D08E2D9-CCDA-48F7-9E33-E539620553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3114781"/>
              </p:ext>
            </p:extLst>
          </p:nvPr>
        </p:nvGraphicFramePr>
        <p:xfrm>
          <a:off x="3282950" y="4681538"/>
          <a:ext cx="104298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00" name="Worksheet" r:id="rId5" imgW="847817" imgH="485775" progId="Excel.Sheet.12">
                  <p:link updateAutomatic="1"/>
                </p:oleObj>
              </mc:Choice>
              <mc:Fallback>
                <p:oleObj name="Worksheet" r:id="rId5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82950" y="4681538"/>
                        <a:ext cx="104298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801F5070-0C6A-4E7D-B552-417B85AE14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931582"/>
              </p:ext>
            </p:extLst>
          </p:nvPr>
        </p:nvGraphicFramePr>
        <p:xfrm>
          <a:off x="4495800" y="474503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01" name="Worksheet" r:id="rId7" imgW="847817" imgH="485775" progId="Excel.Sheet.12">
                  <p:link updateAutomatic="1"/>
                </p:oleObj>
              </mc:Choice>
              <mc:Fallback>
                <p:oleObj name="Worksheet" r:id="rId7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95800" y="474503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FE3FBEE-F5A4-4108-9A00-658C0FCC23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796148"/>
              </p:ext>
            </p:extLst>
          </p:nvPr>
        </p:nvGraphicFramePr>
        <p:xfrm>
          <a:off x="5500688" y="468153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02" name="Worksheet" r:id="rId9" imgW="847817" imgH="485775" progId="Excel.Sheet.12">
                  <p:link updateAutomatic="1"/>
                </p:oleObj>
              </mc:Choice>
              <mc:Fallback>
                <p:oleObj name="Worksheet" r:id="rId9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0688" y="468153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0EFFCA7-613A-4B41-94B3-600054C8BF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870697"/>
              </p:ext>
            </p:extLst>
          </p:nvPr>
        </p:nvGraphicFramePr>
        <p:xfrm>
          <a:off x="6592888" y="480853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03" name="Worksheet" r:id="rId10" imgW="847817" imgH="485775" progId="Excel.Sheet.12">
                  <p:link updateAutomatic="1"/>
                </p:oleObj>
              </mc:Choice>
              <mc:Fallback>
                <p:oleObj name="Worksheet" r:id="rId10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92888" y="480853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E8E155CA-B734-4542-9EB7-7E7684E60B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600795"/>
              </p:ext>
            </p:extLst>
          </p:nvPr>
        </p:nvGraphicFramePr>
        <p:xfrm>
          <a:off x="7664450" y="4745038"/>
          <a:ext cx="104298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04" name="Worksheet" r:id="rId11" imgW="847817" imgH="485775" progId="Excel.Sheet.12">
                  <p:link updateAutomatic="1"/>
                </p:oleObj>
              </mc:Choice>
              <mc:Fallback>
                <p:oleObj name="Worksheet" r:id="rId11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64450" y="4745038"/>
                        <a:ext cx="104298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DD2BD62-C032-4B51-A534-589FDF16F2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4539748"/>
              </p:ext>
            </p:extLst>
          </p:nvPr>
        </p:nvGraphicFramePr>
        <p:xfrm>
          <a:off x="8764588" y="478313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05" name="Worksheet" r:id="rId12" imgW="847817" imgH="485775" progId="Excel.Sheet.12">
                  <p:link updateAutomatic="1"/>
                </p:oleObj>
              </mc:Choice>
              <mc:Fallback>
                <p:oleObj name="Worksheet" r:id="rId12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64588" y="478313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51378C9B-ACD6-42C2-B69E-F24FAC237C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111940"/>
              </p:ext>
            </p:extLst>
          </p:nvPr>
        </p:nvGraphicFramePr>
        <p:xfrm>
          <a:off x="10004425" y="474503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06" name="Worksheet" r:id="rId13" imgW="847817" imgH="485775" progId="Excel.Sheet.12">
                  <p:link updateAutomatic="1"/>
                </p:oleObj>
              </mc:Choice>
              <mc:Fallback>
                <p:oleObj name="Worksheet" r:id="rId1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004425" y="474503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CC5D33AD-C48C-4BDD-970D-FE46847BAA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072495"/>
              </p:ext>
            </p:extLst>
          </p:nvPr>
        </p:nvGraphicFramePr>
        <p:xfrm>
          <a:off x="11110913" y="4745038"/>
          <a:ext cx="10429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07" name="Worksheet" r:id="rId14" imgW="847817" imgH="485775" progId="Excel.Sheet.12">
                  <p:link updateAutomatic="1"/>
                </p:oleObj>
              </mc:Choice>
              <mc:Fallback>
                <p:oleObj name="Worksheet" r:id="rId14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110913" y="4745038"/>
                        <a:ext cx="10429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Robbery with Arson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15" action="ppaction://hlinksldjump"/>
            <a:extLst>
              <a:ext uri="{FF2B5EF4-FFF2-40B4-BE49-F238E27FC236}">
                <a16:creationId xmlns:a16="http://schemas.microsoft.com/office/drawing/2014/main" id="{A984B7BF-C82F-4B56-B52B-E4B9A9E6D263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060BDF7-2DA0-43DC-A8C0-C496FB549C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5165398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EC9826A-BB3B-493D-B275-55586A97FE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4216117"/>
              </p:ext>
            </p:extLst>
          </p:nvPr>
        </p:nvGraphicFramePr>
        <p:xfrm>
          <a:off x="2910106" y="955355"/>
          <a:ext cx="9281893" cy="5885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</p:spTree>
    <p:extLst>
      <p:ext uri="{BB962C8B-B14F-4D97-AF65-F5344CB8AC3E}">
        <p14:creationId xmlns:p14="http://schemas.microsoft.com/office/powerpoint/2010/main" val="3500271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8A164E7-64F6-41A3-B562-7C3FC284D6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6781411"/>
              </p:ext>
            </p:extLst>
          </p:nvPr>
        </p:nvGraphicFramePr>
        <p:xfrm>
          <a:off x="1089025" y="4957763"/>
          <a:ext cx="8477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84" name="Worksheet" r:id="rId3" imgW="847817" imgH="485775" progId="Excel.Sheet.12">
                  <p:link updateAutomatic="1"/>
                </p:oleObj>
              </mc:Choice>
              <mc:Fallback>
                <p:oleObj name="Worksheet" r:id="rId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9025" y="4957763"/>
                        <a:ext cx="84772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55638BF-59B8-41DA-926F-073047FAE3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224756"/>
              </p:ext>
            </p:extLst>
          </p:nvPr>
        </p:nvGraphicFramePr>
        <p:xfrm>
          <a:off x="3265488" y="4765675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85" name="Worksheet" r:id="rId5" imgW="847817" imgH="485775" progId="Excel.Sheet.12">
                  <p:link updateAutomatic="1"/>
                </p:oleObj>
              </mc:Choice>
              <mc:Fallback>
                <p:oleObj name="Worksheet" r:id="rId5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65488" y="4765675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1A8BC0B-288B-4928-90D5-FB4FB58FB2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930636"/>
              </p:ext>
            </p:extLst>
          </p:nvPr>
        </p:nvGraphicFramePr>
        <p:xfrm>
          <a:off x="4419600" y="481488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86" name="Worksheet" r:id="rId7" imgW="847817" imgH="485775" progId="Excel.Sheet.12">
                  <p:link updateAutomatic="1"/>
                </p:oleObj>
              </mc:Choice>
              <mc:Fallback>
                <p:oleObj name="Worksheet" r:id="rId7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19600" y="481488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7CFCACB0-0EC5-45F6-8CE9-626F0A455C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9604096"/>
              </p:ext>
            </p:extLst>
          </p:nvPr>
        </p:nvGraphicFramePr>
        <p:xfrm>
          <a:off x="5473700" y="475138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87" name="Worksheet" r:id="rId9" imgW="847817" imgH="485775" progId="Excel.Sheet.12">
                  <p:link updateAutomatic="1"/>
                </p:oleObj>
              </mc:Choice>
              <mc:Fallback>
                <p:oleObj name="Worksheet" r:id="rId9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73700" y="475138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2DA9A28-040F-4CE4-AFBB-FF189DEC02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007928"/>
              </p:ext>
            </p:extLst>
          </p:nvPr>
        </p:nvGraphicFramePr>
        <p:xfrm>
          <a:off x="6542088" y="4765675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88" name="Worksheet" r:id="rId10" imgW="847817" imgH="485775" progId="Excel.Sheet.12">
                  <p:link updateAutomatic="1"/>
                </p:oleObj>
              </mc:Choice>
              <mc:Fallback>
                <p:oleObj name="Worksheet" r:id="rId10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42088" y="4765675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4B8A440-9421-42C1-BA9A-7A8E9A93CD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885123"/>
              </p:ext>
            </p:extLst>
          </p:nvPr>
        </p:nvGraphicFramePr>
        <p:xfrm>
          <a:off x="7713663" y="4751388"/>
          <a:ext cx="10429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89" name="Worksheet" r:id="rId11" imgW="847817" imgH="485775" progId="Excel.Sheet.12">
                  <p:link updateAutomatic="1"/>
                </p:oleObj>
              </mc:Choice>
              <mc:Fallback>
                <p:oleObj name="Worksheet" r:id="rId11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13663" y="4751388"/>
                        <a:ext cx="10429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DDD86BDD-E513-4B5D-84BA-A6510E3B6C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141193"/>
              </p:ext>
            </p:extLst>
          </p:nvPr>
        </p:nvGraphicFramePr>
        <p:xfrm>
          <a:off x="8782050" y="4778375"/>
          <a:ext cx="104298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0" name="Worksheet" r:id="rId12" imgW="847817" imgH="485775" progId="Excel.Sheet.12">
                  <p:link updateAutomatic="1"/>
                </p:oleObj>
              </mc:Choice>
              <mc:Fallback>
                <p:oleObj name="Worksheet" r:id="rId12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82050" y="4778375"/>
                        <a:ext cx="1042988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A6E1420E-959B-4994-A3BD-819B0374F9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82319"/>
              </p:ext>
            </p:extLst>
          </p:nvPr>
        </p:nvGraphicFramePr>
        <p:xfrm>
          <a:off x="9834563" y="475138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1" name="Worksheet" r:id="rId13" imgW="847817" imgH="485775" progId="Excel.Sheet.12">
                  <p:link updateAutomatic="1"/>
                </p:oleObj>
              </mc:Choice>
              <mc:Fallback>
                <p:oleObj name="Worksheet" r:id="rId13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34563" y="475138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72549012-FB53-44A7-B437-44B1643D10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136616"/>
              </p:ext>
            </p:extLst>
          </p:nvPr>
        </p:nvGraphicFramePr>
        <p:xfrm>
          <a:off x="11033125" y="4751388"/>
          <a:ext cx="1044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2" name="Worksheet" r:id="rId14" imgW="847817" imgH="485775" progId="Excel.Sheet.12">
                  <p:link updateAutomatic="1"/>
                </p:oleObj>
              </mc:Choice>
              <mc:Fallback>
                <p:oleObj name="Worksheet" r:id="rId14" imgW="8478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033125" y="4751388"/>
                        <a:ext cx="10445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Arson with Homicide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82B1D9-7AAA-4CFA-8EDF-527F2123BBA0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hlinkClick r:id="rId15" action="ppaction://hlinksldjump"/>
            <a:extLst>
              <a:ext uri="{FF2B5EF4-FFF2-40B4-BE49-F238E27FC236}">
                <a16:creationId xmlns:a16="http://schemas.microsoft.com/office/drawing/2014/main" id="{A984B7BF-C82F-4B56-B52B-E4B9A9E6D263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3FD702B-3F61-4667-859E-4A482DE0F7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8082093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6DDDC87-FBA3-42ED-9179-575D84AF3A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547908"/>
              </p:ext>
            </p:extLst>
          </p:nvPr>
        </p:nvGraphicFramePr>
        <p:xfrm>
          <a:off x="2910107" y="955354"/>
          <a:ext cx="9281893" cy="5902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</p:spTree>
    <p:extLst>
      <p:ext uri="{BB962C8B-B14F-4D97-AF65-F5344CB8AC3E}">
        <p14:creationId xmlns:p14="http://schemas.microsoft.com/office/powerpoint/2010/main" val="242771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BDD90B1-2BFB-41D7-8ADD-8CC75F7B67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8939240"/>
              </p:ext>
            </p:extLst>
          </p:nvPr>
        </p:nvGraphicFramePr>
        <p:xfrm>
          <a:off x="2910106" y="947451"/>
          <a:ext cx="9281893" cy="5893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BA8B11E6-2A06-4E4E-B8EB-C4142FC1FE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022781"/>
              </p:ext>
            </p:extLst>
          </p:nvPr>
        </p:nvGraphicFramePr>
        <p:xfrm>
          <a:off x="10997307" y="3249612"/>
          <a:ext cx="8890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0" name="Worksheet" r:id="rId4" imgW="1199965" imgH="485775" progId="Excel.Sheet.12">
                  <p:link updateAutomatic="1"/>
                </p:oleObj>
              </mc:Choice>
              <mc:Fallback>
                <p:oleObj name="Worksheet" r:id="rId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97307" y="3249612"/>
                        <a:ext cx="8890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204BC68-B29D-4B0A-ACD8-2198D5C0F5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416801"/>
              </p:ext>
            </p:extLst>
          </p:nvPr>
        </p:nvGraphicFramePr>
        <p:xfrm>
          <a:off x="0" y="947451"/>
          <a:ext cx="2864387" cy="5910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E983B1F-FD6F-4D1C-A615-CA0F366C23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444332"/>
              </p:ext>
            </p:extLst>
          </p:nvPr>
        </p:nvGraphicFramePr>
        <p:xfrm>
          <a:off x="1043206" y="3357620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1" name="Worksheet" r:id="rId7" imgW="1199965" imgH="485775" progId="Excel.Sheet.12">
                  <p:link updateAutomatic="1"/>
                </p:oleObj>
              </mc:Choice>
              <mc:Fallback>
                <p:oleObj name="Worksheet" r:id="rId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43206" y="3357620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Non – Index Crimes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2C7FF8-5F64-49E1-B033-AAA7820C4A72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D756989-1CC1-4529-854D-CD676F897A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8223168"/>
              </p:ext>
            </p:extLst>
          </p:nvPr>
        </p:nvGraphicFramePr>
        <p:xfrm>
          <a:off x="3602930" y="4628021"/>
          <a:ext cx="88741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2" name="Worksheet" r:id="rId9" imgW="1199965" imgH="485775" progId="Excel.Sheet.12">
                  <p:link updateAutomatic="1"/>
                </p:oleObj>
              </mc:Choice>
              <mc:Fallback>
                <p:oleObj name="Worksheet" r:id="rId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02930" y="4628021"/>
                        <a:ext cx="88741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6B7CCBB-2DA9-4295-B56D-E604D2A24B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170955"/>
              </p:ext>
            </p:extLst>
          </p:nvPr>
        </p:nvGraphicFramePr>
        <p:xfrm>
          <a:off x="4625466" y="4915549"/>
          <a:ext cx="8874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3" name="Worksheet" r:id="rId11" imgW="1199965" imgH="485775" progId="Excel.Sheet.12">
                  <p:link updateAutomatic="1"/>
                </p:oleObj>
              </mc:Choice>
              <mc:Fallback>
                <p:oleObj name="Worksheet" r:id="rId1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25466" y="4915549"/>
                        <a:ext cx="88741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0CC371B-7DD2-420F-9204-D5CC408F68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522431"/>
              </p:ext>
            </p:extLst>
          </p:nvPr>
        </p:nvGraphicFramePr>
        <p:xfrm>
          <a:off x="5783124" y="4807409"/>
          <a:ext cx="8858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4" name="Worksheet" r:id="rId13" imgW="1199965" imgH="485775" progId="Excel.Sheet.12">
                  <p:link updateAutomatic="1"/>
                </p:oleObj>
              </mc:Choice>
              <mc:Fallback>
                <p:oleObj name="Worksheet" r:id="rId1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83124" y="4807409"/>
                        <a:ext cx="8858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6F6294B6-D849-4C14-9EAA-DAEFC21707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66739"/>
              </p:ext>
            </p:extLst>
          </p:nvPr>
        </p:nvGraphicFramePr>
        <p:xfrm>
          <a:off x="6901080" y="5166184"/>
          <a:ext cx="8890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5" name="Worksheet" r:id="rId15" imgW="1199965" imgH="485775" progId="Excel.Sheet.12">
                  <p:link updateAutomatic="1"/>
                </p:oleObj>
              </mc:Choice>
              <mc:Fallback>
                <p:oleObj name="Worksheet" r:id="rId1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901080" y="5166184"/>
                        <a:ext cx="8890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A03CC311-9CE5-4CFF-A056-FF82A4EAA1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308814"/>
              </p:ext>
            </p:extLst>
          </p:nvPr>
        </p:nvGraphicFramePr>
        <p:xfrm>
          <a:off x="7790080" y="2944640"/>
          <a:ext cx="8890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6" name="Worksheet" r:id="rId17" imgW="1199965" imgH="485775" progId="Excel.Sheet.12">
                  <p:link updateAutomatic="1"/>
                </p:oleObj>
              </mc:Choice>
              <mc:Fallback>
                <p:oleObj name="Worksheet" r:id="rId1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790080" y="2944640"/>
                        <a:ext cx="8890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F207FC6-F1F6-43D8-88ED-ED48147315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710924"/>
              </p:ext>
            </p:extLst>
          </p:nvPr>
        </p:nvGraphicFramePr>
        <p:xfrm>
          <a:off x="8989535" y="3249612"/>
          <a:ext cx="88423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7" name="Worksheet" r:id="rId19" imgW="1199965" imgH="485775" progId="Excel.Sheet.12">
                  <p:link updateAutomatic="1"/>
                </p:oleObj>
              </mc:Choice>
              <mc:Fallback>
                <p:oleObj name="Worksheet" r:id="rId1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989535" y="3249612"/>
                        <a:ext cx="88423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40AAB1A-6917-4F83-A603-F66D724889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0208152"/>
              </p:ext>
            </p:extLst>
          </p:nvPr>
        </p:nvGraphicFramePr>
        <p:xfrm>
          <a:off x="10000216" y="4262607"/>
          <a:ext cx="8826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8" name="Worksheet" r:id="rId21" imgW="1199965" imgH="485775" progId="Excel.Sheet.12">
                  <p:link updateAutomatic="1"/>
                </p:oleObj>
              </mc:Choice>
              <mc:Fallback>
                <p:oleObj name="Worksheet" r:id="rId2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0000216" y="4262607"/>
                        <a:ext cx="88265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55144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E2B3377-BF4E-4A41-9DCC-61698B5D7D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508315"/>
              </p:ext>
            </p:extLst>
          </p:nvPr>
        </p:nvGraphicFramePr>
        <p:xfrm>
          <a:off x="2346592" y="3969374"/>
          <a:ext cx="9845407" cy="2888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A18C6C52-0C4A-48C0-ABAB-DA36B4D233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490205"/>
              </p:ext>
            </p:extLst>
          </p:nvPr>
        </p:nvGraphicFramePr>
        <p:xfrm>
          <a:off x="11083467" y="4720867"/>
          <a:ext cx="7080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0" name="Worksheet" r:id="rId4" imgW="1199965" imgH="485775" progId="Excel.Sheet.12">
                  <p:link updateAutomatic="1"/>
                </p:oleObj>
              </mc:Choice>
              <mc:Fallback>
                <p:oleObj name="Worksheet" r:id="rId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83467" y="4720867"/>
                        <a:ext cx="708025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11BDF12-FC0C-485E-B577-301557452C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7355814"/>
              </p:ext>
            </p:extLst>
          </p:nvPr>
        </p:nvGraphicFramePr>
        <p:xfrm>
          <a:off x="2346592" y="916051"/>
          <a:ext cx="9845407" cy="2961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35CB0350-325E-4262-A799-04E6DBD136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815736"/>
              </p:ext>
            </p:extLst>
          </p:nvPr>
        </p:nvGraphicFramePr>
        <p:xfrm>
          <a:off x="9968976" y="5057774"/>
          <a:ext cx="7064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1" name="Worksheet" r:id="rId7" imgW="1199965" imgH="485775" progId="Excel.Sheet.12">
                  <p:link updateAutomatic="1"/>
                </p:oleObj>
              </mc:Choice>
              <mc:Fallback>
                <p:oleObj name="Worksheet" r:id="rId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68976" y="5057774"/>
                        <a:ext cx="706437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44736907-5EA3-4A83-8251-54BEC00B6F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152577"/>
              </p:ext>
            </p:extLst>
          </p:nvPr>
        </p:nvGraphicFramePr>
        <p:xfrm>
          <a:off x="5215204" y="5029095"/>
          <a:ext cx="700088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2" name="Worksheet" r:id="rId9" imgW="1199965" imgH="485775" progId="Excel.Sheet.12">
                  <p:link updateAutomatic="1"/>
                </p:oleObj>
              </mc:Choice>
              <mc:Fallback>
                <p:oleObj name="Worksheet" r:id="rId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15204" y="5029095"/>
                        <a:ext cx="700088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1AD0B610-D934-469F-9B1F-70F1924DC9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1736843"/>
              </p:ext>
            </p:extLst>
          </p:nvPr>
        </p:nvGraphicFramePr>
        <p:xfrm>
          <a:off x="3056736" y="4928147"/>
          <a:ext cx="7048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3" name="Worksheet" r:id="rId11" imgW="1199965" imgH="485775" progId="Excel.Sheet.12">
                  <p:link updateAutomatic="1"/>
                </p:oleObj>
              </mc:Choice>
              <mc:Fallback>
                <p:oleObj name="Worksheet" r:id="rId1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56736" y="4928147"/>
                        <a:ext cx="704850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AE110DC1-EC33-45E7-90E1-4321835461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873378"/>
              </p:ext>
            </p:extLst>
          </p:nvPr>
        </p:nvGraphicFramePr>
        <p:xfrm>
          <a:off x="9988550" y="2171700"/>
          <a:ext cx="7016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4" name="Worksheet" r:id="rId13" imgW="1199965" imgH="485775" progId="Excel.Sheet.12">
                  <p:link updateAutomatic="1"/>
                </p:oleObj>
              </mc:Choice>
              <mc:Fallback>
                <p:oleObj name="Worksheet" r:id="rId1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988550" y="2171700"/>
                        <a:ext cx="701675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7B6F0DBC-6E1F-4823-B7C9-7F1730405E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626031"/>
              </p:ext>
            </p:extLst>
          </p:nvPr>
        </p:nvGraphicFramePr>
        <p:xfrm>
          <a:off x="4124468" y="4578643"/>
          <a:ext cx="70008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5" name="Worksheet" r:id="rId15" imgW="1199965" imgH="485775" progId="Excel.Sheet.12">
                  <p:link updateAutomatic="1"/>
                </p:oleObj>
              </mc:Choice>
              <mc:Fallback>
                <p:oleObj name="Worksheet" r:id="rId1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124468" y="4578643"/>
                        <a:ext cx="700087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4A4A4201-EF56-4934-8F77-5DFC01F352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302878"/>
              </p:ext>
            </p:extLst>
          </p:nvPr>
        </p:nvGraphicFramePr>
        <p:xfrm>
          <a:off x="6434138" y="5157788"/>
          <a:ext cx="7048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6" name="Worksheet" r:id="rId17" imgW="1199965" imgH="485775" progId="Excel.Sheet.12">
                  <p:link updateAutomatic="1"/>
                </p:oleObj>
              </mc:Choice>
              <mc:Fallback>
                <p:oleObj name="Worksheet" r:id="rId1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434138" y="5157788"/>
                        <a:ext cx="704850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B86E36C-3112-40D3-BF56-F2F9EE925F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489625"/>
              </p:ext>
            </p:extLst>
          </p:nvPr>
        </p:nvGraphicFramePr>
        <p:xfrm>
          <a:off x="2893717" y="1880827"/>
          <a:ext cx="7064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7" name="Worksheet" r:id="rId19" imgW="1199965" imgH="485775" progId="Excel.Sheet.12">
                  <p:link updateAutomatic="1"/>
                </p:oleObj>
              </mc:Choice>
              <mc:Fallback>
                <p:oleObj name="Worksheet" r:id="rId1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893717" y="1880827"/>
                        <a:ext cx="706437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66DB5DF-74CB-4C08-AB05-A71C88AB85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116871"/>
              </p:ext>
            </p:extLst>
          </p:nvPr>
        </p:nvGraphicFramePr>
        <p:xfrm>
          <a:off x="4280471" y="2083276"/>
          <a:ext cx="70326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8" name="Worksheet" r:id="rId21" imgW="1199965" imgH="485775" progId="Excel.Sheet.12">
                  <p:link updateAutomatic="1"/>
                </p:oleObj>
              </mc:Choice>
              <mc:Fallback>
                <p:oleObj name="Worksheet" r:id="rId2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280471" y="2083276"/>
                        <a:ext cx="703262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CF7E879C-13F8-4BC3-9A4E-5D138703AB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320471"/>
              </p:ext>
            </p:extLst>
          </p:nvPr>
        </p:nvGraphicFramePr>
        <p:xfrm>
          <a:off x="8745280" y="4752943"/>
          <a:ext cx="7016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9" name="Worksheet" r:id="rId23" imgW="1199965" imgH="485775" progId="Excel.Sheet.12">
                  <p:link updateAutomatic="1"/>
                </p:oleObj>
              </mc:Choice>
              <mc:Fallback>
                <p:oleObj name="Worksheet" r:id="rId2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745280" y="4752943"/>
                        <a:ext cx="701675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3248AB1-C99B-45C5-9531-1B41CAD742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017096"/>
              </p:ext>
            </p:extLst>
          </p:nvPr>
        </p:nvGraphicFramePr>
        <p:xfrm>
          <a:off x="6599674" y="2063325"/>
          <a:ext cx="703263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0" name="Worksheet" r:id="rId25" imgW="1199965" imgH="485775" progId="Excel.Sheet.12">
                  <p:link updateAutomatic="1"/>
                </p:oleObj>
              </mc:Choice>
              <mc:Fallback>
                <p:oleObj name="Worksheet" r:id="rId2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599674" y="2063325"/>
                        <a:ext cx="703263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Non – Index Crimes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(Breakdown)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A5109C-7127-4B7F-9838-0FBD62CB595F}"/>
              </a:ext>
            </a:extLst>
          </p:cNvPr>
          <p:cNvSpPr/>
          <p:nvPr/>
        </p:nvSpPr>
        <p:spPr>
          <a:xfrm>
            <a:off x="0" y="3877937"/>
            <a:ext cx="1219200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038BBF0-A232-4975-8E10-2DB3020B11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068609"/>
              </p:ext>
            </p:extLst>
          </p:nvPr>
        </p:nvGraphicFramePr>
        <p:xfrm>
          <a:off x="0" y="916051"/>
          <a:ext cx="2346593" cy="2961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F97E581-35C6-4B1D-B986-061A1BEE20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1443457"/>
              </p:ext>
            </p:extLst>
          </p:nvPr>
        </p:nvGraphicFramePr>
        <p:xfrm>
          <a:off x="0" y="3969374"/>
          <a:ext cx="2346592" cy="288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2171EF1-CB2A-4AF6-8145-1E2E7E0C88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090596"/>
              </p:ext>
            </p:extLst>
          </p:nvPr>
        </p:nvGraphicFramePr>
        <p:xfrm>
          <a:off x="733130" y="2371855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1" name="Worksheet" r:id="rId29" imgW="1199965" imgH="485775" progId="Excel.Sheet.12">
                  <p:link updateAutomatic="1"/>
                </p:oleObj>
              </mc:Choice>
              <mc:Fallback>
                <p:oleObj name="Worksheet" r:id="rId2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733130" y="2371855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1CCA627-DACE-482E-81CF-DF59EF8334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166404"/>
              </p:ext>
            </p:extLst>
          </p:nvPr>
        </p:nvGraphicFramePr>
        <p:xfrm>
          <a:off x="5394325" y="1709878"/>
          <a:ext cx="7016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2" name="Worksheet" r:id="rId31" imgW="1199965" imgH="485775" progId="Excel.Sheet.12">
                  <p:link updateAutomatic="1"/>
                </p:oleObj>
              </mc:Choice>
              <mc:Fallback>
                <p:oleObj name="Worksheet" r:id="rId3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394325" y="1709878"/>
                        <a:ext cx="701675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D829256-7B6C-4770-ABCF-6F48911279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212243"/>
              </p:ext>
            </p:extLst>
          </p:nvPr>
        </p:nvGraphicFramePr>
        <p:xfrm>
          <a:off x="7719534" y="1308426"/>
          <a:ext cx="70326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3" name="Worksheet" r:id="rId33" imgW="1199965" imgH="485775" progId="Excel.Sheet.12">
                  <p:link updateAutomatic="1"/>
                </p:oleObj>
              </mc:Choice>
              <mc:Fallback>
                <p:oleObj name="Worksheet" r:id="rId3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719534" y="1308426"/>
                        <a:ext cx="703262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CB621024-2597-4FAF-919E-09509BB9B1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963177"/>
              </p:ext>
            </p:extLst>
          </p:nvPr>
        </p:nvGraphicFramePr>
        <p:xfrm>
          <a:off x="8946652" y="1785275"/>
          <a:ext cx="70326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4" name="Worksheet" r:id="rId35" imgW="1199965" imgH="485775" progId="Excel.Sheet.12">
                  <p:link updateAutomatic="1"/>
                </p:oleObj>
              </mc:Choice>
              <mc:Fallback>
                <p:oleObj name="Worksheet" r:id="rId3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8946652" y="1785275"/>
                        <a:ext cx="703262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E659DDC9-BF19-4071-8C97-856F7B2767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71678"/>
              </p:ext>
            </p:extLst>
          </p:nvPr>
        </p:nvGraphicFramePr>
        <p:xfrm>
          <a:off x="11231706" y="1084072"/>
          <a:ext cx="7064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5" name="Worksheet" r:id="rId37" imgW="1199965" imgH="485775" progId="Excel.Sheet.12">
                  <p:link updateAutomatic="1"/>
                </p:oleObj>
              </mc:Choice>
              <mc:Fallback>
                <p:oleObj name="Worksheet" r:id="rId3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1231706" y="1084072"/>
                        <a:ext cx="706437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116CA092-A6B2-4E4F-BCE9-3C0392E332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5263041"/>
              </p:ext>
            </p:extLst>
          </p:nvPr>
        </p:nvGraphicFramePr>
        <p:xfrm>
          <a:off x="750394" y="5379459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6" name="Worksheet" r:id="rId39" imgW="1199965" imgH="485775" progId="Excel.Sheet.12">
                  <p:link updateAutomatic="1"/>
                </p:oleObj>
              </mc:Choice>
              <mc:Fallback>
                <p:oleObj name="Worksheet" r:id="rId3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750394" y="5379459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8D809A7E-3117-4A44-96C3-3C35DCF123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787467"/>
              </p:ext>
            </p:extLst>
          </p:nvPr>
        </p:nvGraphicFramePr>
        <p:xfrm>
          <a:off x="7631602" y="5391149"/>
          <a:ext cx="703263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7" name="Worksheet" r:id="rId41" imgW="1199965" imgH="485775" progId="Excel.Sheet.12">
                  <p:link updateAutomatic="1"/>
                </p:oleObj>
              </mc:Choice>
              <mc:Fallback>
                <p:oleObj name="Worksheet" r:id="rId4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7631602" y="5391149"/>
                        <a:ext cx="703263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7591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46A36EC7-52B6-4BD9-B1DE-3A20B9D108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628568"/>
              </p:ext>
            </p:extLst>
          </p:nvPr>
        </p:nvGraphicFramePr>
        <p:xfrm>
          <a:off x="2346592" y="943593"/>
          <a:ext cx="9845407" cy="2934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A396B9D8-00A9-4B68-A0E5-B07638D9B5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6372461"/>
              </p:ext>
            </p:extLst>
          </p:nvPr>
        </p:nvGraphicFramePr>
        <p:xfrm>
          <a:off x="2346591" y="3969374"/>
          <a:ext cx="9845407" cy="2888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F221CD4-95CC-4F44-A91F-81F09D5815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180082"/>
              </p:ext>
            </p:extLst>
          </p:nvPr>
        </p:nvGraphicFramePr>
        <p:xfrm>
          <a:off x="6572705" y="2157412"/>
          <a:ext cx="703263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84" name="Worksheet" r:id="rId5" imgW="1199965" imgH="485775" progId="Excel.Sheet.12">
                  <p:link updateAutomatic="1"/>
                </p:oleObj>
              </mc:Choice>
              <mc:Fallback>
                <p:oleObj name="Worksheet" r:id="rId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72705" y="2157412"/>
                        <a:ext cx="703263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A650D224-C09C-477E-B8FF-FE3C326B41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420396"/>
              </p:ext>
            </p:extLst>
          </p:nvPr>
        </p:nvGraphicFramePr>
        <p:xfrm>
          <a:off x="4215423" y="5030410"/>
          <a:ext cx="7064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85" name="Worksheet" r:id="rId7" imgW="1199965" imgH="485775" progId="Excel.Sheet.12">
                  <p:link updateAutomatic="1"/>
                </p:oleObj>
              </mc:Choice>
              <mc:Fallback>
                <p:oleObj name="Worksheet" r:id="rId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15423" y="5030410"/>
                        <a:ext cx="706437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1A5509F2-E8AD-46A7-8C70-0FA6E343DB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454462"/>
              </p:ext>
            </p:extLst>
          </p:nvPr>
        </p:nvGraphicFramePr>
        <p:xfrm>
          <a:off x="6492606" y="5070474"/>
          <a:ext cx="7048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86" name="Worksheet" r:id="rId9" imgW="1199965" imgH="485775" progId="Excel.Sheet.12">
                  <p:link updateAutomatic="1"/>
                </p:oleObj>
              </mc:Choice>
              <mc:Fallback>
                <p:oleObj name="Worksheet" r:id="rId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92606" y="5070474"/>
                        <a:ext cx="704850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846CF5B-7524-4F2D-A4D3-9093B402B4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596714"/>
              </p:ext>
            </p:extLst>
          </p:nvPr>
        </p:nvGraphicFramePr>
        <p:xfrm>
          <a:off x="3132824" y="4801031"/>
          <a:ext cx="706438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87" name="Worksheet" r:id="rId11" imgW="1199965" imgH="485775" progId="Excel.Sheet.12">
                  <p:link updateAutomatic="1"/>
                </p:oleObj>
              </mc:Choice>
              <mc:Fallback>
                <p:oleObj name="Worksheet" r:id="rId1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32824" y="4801031"/>
                        <a:ext cx="706438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7924BC5-CFA5-474F-8710-A5032D4BD1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601585"/>
              </p:ext>
            </p:extLst>
          </p:nvPr>
        </p:nvGraphicFramePr>
        <p:xfrm>
          <a:off x="5352361" y="2046438"/>
          <a:ext cx="7080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88" name="Worksheet" r:id="rId13" imgW="1199965" imgH="485775" progId="Excel.Sheet.12">
                  <p:link updateAutomatic="1"/>
                </p:oleObj>
              </mc:Choice>
              <mc:Fallback>
                <p:oleObj name="Worksheet" r:id="rId1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352361" y="2046438"/>
                        <a:ext cx="708025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15F2F75-1CB2-446A-8013-4FAB8BF867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099767"/>
              </p:ext>
            </p:extLst>
          </p:nvPr>
        </p:nvGraphicFramePr>
        <p:xfrm>
          <a:off x="3025483" y="2077389"/>
          <a:ext cx="7064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89" name="Worksheet" r:id="rId15" imgW="1199965" imgH="485775" progId="Excel.Sheet.12">
                  <p:link updateAutomatic="1"/>
                </p:oleObj>
              </mc:Choice>
              <mc:Fallback>
                <p:oleObj name="Worksheet" r:id="rId1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025483" y="2077389"/>
                        <a:ext cx="706437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3AB182BE-8D29-418C-AC2D-31E7524F94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518353"/>
              </p:ext>
            </p:extLst>
          </p:nvPr>
        </p:nvGraphicFramePr>
        <p:xfrm>
          <a:off x="7703754" y="5030409"/>
          <a:ext cx="7064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0" name="Worksheet" r:id="rId17" imgW="1199965" imgH="485775" progId="Excel.Sheet.12">
                  <p:link updateAutomatic="1"/>
                </p:oleObj>
              </mc:Choice>
              <mc:Fallback>
                <p:oleObj name="Worksheet" r:id="rId1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703754" y="5030409"/>
                        <a:ext cx="706437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154FD95A-1FBC-489E-B565-C97779A667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7064793"/>
              </p:ext>
            </p:extLst>
          </p:nvPr>
        </p:nvGraphicFramePr>
        <p:xfrm>
          <a:off x="8815679" y="4591692"/>
          <a:ext cx="706438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1" name="Worksheet" r:id="rId19" imgW="1199965" imgH="485775" progId="Excel.Sheet.12">
                  <p:link updateAutomatic="1"/>
                </p:oleObj>
              </mc:Choice>
              <mc:Fallback>
                <p:oleObj name="Worksheet" r:id="rId1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815679" y="4591692"/>
                        <a:ext cx="706438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2421648A-2990-47CF-8664-87ECAB82CC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777708"/>
              </p:ext>
            </p:extLst>
          </p:nvPr>
        </p:nvGraphicFramePr>
        <p:xfrm>
          <a:off x="8815679" y="1990725"/>
          <a:ext cx="7016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2" name="Worksheet" r:id="rId21" imgW="1199965" imgH="485775" progId="Excel.Sheet.12">
                  <p:link updateAutomatic="1"/>
                </p:oleObj>
              </mc:Choice>
              <mc:Fallback>
                <p:oleObj name="Worksheet" r:id="rId2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815679" y="1990725"/>
                        <a:ext cx="701675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C56C1FCA-57F2-494F-91AB-8C7CB70050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209352"/>
              </p:ext>
            </p:extLst>
          </p:nvPr>
        </p:nvGraphicFramePr>
        <p:xfrm>
          <a:off x="11133138" y="1990725"/>
          <a:ext cx="7048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3" name="Worksheet" r:id="rId23" imgW="1199965" imgH="485775" progId="Excel.Sheet.12">
                  <p:link updateAutomatic="1"/>
                </p:oleObj>
              </mc:Choice>
              <mc:Fallback>
                <p:oleObj name="Worksheet" r:id="rId2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1133138" y="1990725"/>
                        <a:ext cx="704850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Non – Index Crimes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(Breakdown)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A5109C-7127-4B7F-9838-0FBD62CB595F}"/>
              </a:ext>
            </a:extLst>
          </p:cNvPr>
          <p:cNvSpPr/>
          <p:nvPr/>
        </p:nvSpPr>
        <p:spPr>
          <a:xfrm>
            <a:off x="0" y="3877937"/>
            <a:ext cx="1219200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F1F25E71-C296-4FC2-944B-0D43D63513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815351"/>
              </p:ext>
            </p:extLst>
          </p:nvPr>
        </p:nvGraphicFramePr>
        <p:xfrm>
          <a:off x="0" y="947451"/>
          <a:ext cx="2346593" cy="2930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5CD7F483-4788-4071-8927-1200311720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5347660"/>
              </p:ext>
            </p:extLst>
          </p:nvPr>
        </p:nvGraphicFramePr>
        <p:xfrm>
          <a:off x="0" y="3969374"/>
          <a:ext cx="2346592" cy="288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E951A49-7ADB-4734-8BC6-B3F8AFFF2F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9732472"/>
              </p:ext>
            </p:extLst>
          </p:nvPr>
        </p:nvGraphicFramePr>
        <p:xfrm>
          <a:off x="744538" y="2494288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4" name="Worksheet" r:id="rId27" imgW="1199965" imgH="485775" progId="Excel.Sheet.12">
                  <p:link updateAutomatic="1"/>
                </p:oleObj>
              </mc:Choice>
              <mc:Fallback>
                <p:oleObj name="Worksheet" r:id="rId2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44538" y="2494288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592C4E6-9CF4-4CE0-AF34-129004537E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60320"/>
              </p:ext>
            </p:extLst>
          </p:nvPr>
        </p:nvGraphicFramePr>
        <p:xfrm>
          <a:off x="4228517" y="2055311"/>
          <a:ext cx="7048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5" name="Worksheet" r:id="rId29" imgW="1199965" imgH="485775" progId="Excel.Sheet.12">
                  <p:link updateAutomatic="1"/>
                </p:oleObj>
              </mc:Choice>
              <mc:Fallback>
                <p:oleObj name="Worksheet" r:id="rId2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228517" y="2055311"/>
                        <a:ext cx="704850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20C92A86-DF8A-4D79-96F6-FCE49E6FB1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224763"/>
              </p:ext>
            </p:extLst>
          </p:nvPr>
        </p:nvGraphicFramePr>
        <p:xfrm>
          <a:off x="7663341" y="1601519"/>
          <a:ext cx="7064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6" name="Worksheet" r:id="rId31" imgW="1199965" imgH="485775" progId="Excel.Sheet.12">
                  <p:link updateAutomatic="1"/>
                </p:oleObj>
              </mc:Choice>
              <mc:Fallback>
                <p:oleObj name="Worksheet" r:id="rId3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663341" y="1601519"/>
                        <a:ext cx="706437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EFC3F987-22BE-49BF-A680-EE411720AD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621622"/>
              </p:ext>
            </p:extLst>
          </p:nvPr>
        </p:nvGraphicFramePr>
        <p:xfrm>
          <a:off x="9972821" y="2221998"/>
          <a:ext cx="7048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7" name="Worksheet" r:id="rId33" imgW="1199965" imgH="485775" progId="Excel.Sheet.12">
                  <p:link updateAutomatic="1"/>
                </p:oleObj>
              </mc:Choice>
              <mc:Fallback>
                <p:oleObj name="Worksheet" r:id="rId3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9972821" y="2221998"/>
                        <a:ext cx="704850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DD512FA4-454A-4A04-8735-7CC65C3F87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526908"/>
              </p:ext>
            </p:extLst>
          </p:nvPr>
        </p:nvGraphicFramePr>
        <p:xfrm>
          <a:off x="744538" y="5551488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8" name="Worksheet" r:id="rId35" imgW="1199965" imgH="485775" progId="Excel.Sheet.12">
                  <p:link updateAutomatic="1"/>
                </p:oleObj>
              </mc:Choice>
              <mc:Fallback>
                <p:oleObj name="Worksheet" r:id="rId3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744538" y="5551488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37CD3AB8-00B4-49F1-9078-E5BFCDC42B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7052654"/>
              </p:ext>
            </p:extLst>
          </p:nvPr>
        </p:nvGraphicFramePr>
        <p:xfrm>
          <a:off x="5352361" y="4737100"/>
          <a:ext cx="70326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9" name="Worksheet" r:id="rId37" imgW="1199965" imgH="485775" progId="Excel.Sheet.12">
                  <p:link updateAutomatic="1"/>
                </p:oleObj>
              </mc:Choice>
              <mc:Fallback>
                <p:oleObj name="Worksheet" r:id="rId3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5352361" y="4737100"/>
                        <a:ext cx="703262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2F9C73D6-C850-47B1-AD8B-86D6A89A94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652273"/>
              </p:ext>
            </p:extLst>
          </p:nvPr>
        </p:nvGraphicFramePr>
        <p:xfrm>
          <a:off x="9999663" y="5070475"/>
          <a:ext cx="7048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00" name="Worksheet" r:id="rId39" imgW="1199965" imgH="485775" progId="Excel.Sheet.12">
                  <p:link updateAutomatic="1"/>
                </p:oleObj>
              </mc:Choice>
              <mc:Fallback>
                <p:oleObj name="Worksheet" r:id="rId3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9999663" y="5070475"/>
                        <a:ext cx="704850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2DCA5D38-07B5-4340-8D04-BA8A862F6F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354200"/>
              </p:ext>
            </p:extLst>
          </p:nvPr>
        </p:nvGraphicFramePr>
        <p:xfrm>
          <a:off x="11127581" y="4154790"/>
          <a:ext cx="70961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01" name="Worksheet" r:id="rId41" imgW="1199965" imgH="485775" progId="Excel.Sheet.12">
                  <p:link updateAutomatic="1"/>
                </p:oleObj>
              </mc:Choice>
              <mc:Fallback>
                <p:oleObj name="Worksheet" r:id="rId4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1127581" y="4154790"/>
                        <a:ext cx="709612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183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68FF1190-6E28-4B01-9B9A-9614CA4797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9894833"/>
              </p:ext>
            </p:extLst>
          </p:nvPr>
        </p:nvGraphicFramePr>
        <p:xfrm>
          <a:off x="0" y="870333"/>
          <a:ext cx="12192000" cy="5970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9579B947-A688-42B0-8E01-2FAFAB1162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52058"/>
              </p:ext>
            </p:extLst>
          </p:nvPr>
        </p:nvGraphicFramePr>
        <p:xfrm>
          <a:off x="8010525" y="4829175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03" name="Worksheet" r:id="rId4" imgW="1199965" imgH="485775" progId="Excel.Sheet.12">
                  <p:link updateAutomatic="1"/>
                </p:oleObj>
              </mc:Choice>
              <mc:Fallback>
                <p:oleObj name="Worksheet" r:id="rId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10525" y="4829175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01027244-485D-41F9-AB01-EDFC00FAD9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857949"/>
              </p:ext>
            </p:extLst>
          </p:nvPr>
        </p:nvGraphicFramePr>
        <p:xfrm>
          <a:off x="5812660" y="2913529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04" name="Worksheet" r:id="rId6" imgW="1199965" imgH="485775" progId="Excel.Sheet.12">
                  <p:link updateAutomatic="1"/>
                </p:oleObj>
              </mc:Choice>
              <mc:Fallback>
                <p:oleObj name="Worksheet" r:id="rId6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12660" y="2913529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E2FCD457-964D-4E18-964E-22B84D0166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457105"/>
              </p:ext>
            </p:extLst>
          </p:nvPr>
        </p:nvGraphicFramePr>
        <p:xfrm>
          <a:off x="3361904" y="1723425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05" name="Worksheet" r:id="rId8" imgW="1199965" imgH="485775" progId="Excel.Sheet.12">
                  <p:link updateAutomatic="1"/>
                </p:oleObj>
              </mc:Choice>
              <mc:Fallback>
                <p:oleObj name="Worksheet" r:id="rId8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61904" y="1723425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1D92F6C1-2B4A-4CDF-9794-543CCCC5D1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723953"/>
              </p:ext>
            </p:extLst>
          </p:nvPr>
        </p:nvGraphicFramePr>
        <p:xfrm>
          <a:off x="10340975" y="4618038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06" name="Worksheet" r:id="rId10" imgW="1199965" imgH="485775" progId="Excel.Sheet.12">
                  <p:link updateAutomatic="1"/>
                </p:oleObj>
              </mc:Choice>
              <mc:Fallback>
                <p:oleObj name="Worksheet" r:id="rId10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340975" y="4618038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Police Operations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(breakdown)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7DA14A29-3A4D-43E4-BAB9-AAC0B95828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525570"/>
              </p:ext>
            </p:extLst>
          </p:nvPr>
        </p:nvGraphicFramePr>
        <p:xfrm>
          <a:off x="1144588" y="3184525"/>
          <a:ext cx="1200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07" name="Worksheet" r:id="rId12" imgW="1199965" imgH="485775" progId="Excel.Sheet.12">
                  <p:link updateAutomatic="1"/>
                </p:oleObj>
              </mc:Choice>
              <mc:Fallback>
                <p:oleObj name="Worksheet" r:id="rId12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44588" y="3184525"/>
                        <a:ext cx="1200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hlinkClick r:id="rId14" action="ppaction://hlinksldjump"/>
            <a:extLst>
              <a:ext uri="{FF2B5EF4-FFF2-40B4-BE49-F238E27FC236}">
                <a16:creationId xmlns:a16="http://schemas.microsoft.com/office/drawing/2014/main" id="{82AB48C0-781A-45B8-9AD4-A83AC69EA31E}"/>
              </a:ext>
            </a:extLst>
          </p:cNvPr>
          <p:cNvSpPr txBox="1"/>
          <p:nvPr/>
        </p:nvSpPr>
        <p:spPr>
          <a:xfrm>
            <a:off x="1133222" y="5983801"/>
            <a:ext cx="1222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solidFill>
                  <a:srgbClr val="0070C0"/>
                </a:solidFill>
              </a:rPr>
              <a:t>Illegal Drugs</a:t>
            </a:r>
          </a:p>
        </p:txBody>
      </p:sp>
      <p:sp>
        <p:nvSpPr>
          <p:cNvPr id="36" name="TextBox 35">
            <a:hlinkClick r:id="rId15" action="ppaction://hlinksldjump"/>
            <a:extLst>
              <a:ext uri="{FF2B5EF4-FFF2-40B4-BE49-F238E27FC236}">
                <a16:creationId xmlns:a16="http://schemas.microsoft.com/office/drawing/2014/main" id="{64E02F4D-C486-41DB-90E4-6461CFF0D44A}"/>
              </a:ext>
            </a:extLst>
          </p:cNvPr>
          <p:cNvSpPr txBox="1"/>
          <p:nvPr/>
        </p:nvSpPr>
        <p:spPr>
          <a:xfrm>
            <a:off x="3284542" y="5983801"/>
            <a:ext cx="1543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solidFill>
                  <a:srgbClr val="0070C0"/>
                </a:solidFill>
              </a:rPr>
              <a:t>Illegal Gambling</a:t>
            </a:r>
          </a:p>
        </p:txBody>
      </p:sp>
      <p:sp>
        <p:nvSpPr>
          <p:cNvPr id="38" name="TextBox 37">
            <a:hlinkClick r:id="rId16" action="ppaction://hlinksldjump"/>
            <a:extLst>
              <a:ext uri="{FF2B5EF4-FFF2-40B4-BE49-F238E27FC236}">
                <a16:creationId xmlns:a16="http://schemas.microsoft.com/office/drawing/2014/main" id="{C732E929-7A2D-47D4-8698-7A3FB2CD5CE5}"/>
              </a:ext>
            </a:extLst>
          </p:cNvPr>
          <p:cNvSpPr txBox="1"/>
          <p:nvPr/>
        </p:nvSpPr>
        <p:spPr>
          <a:xfrm>
            <a:off x="5414791" y="5928276"/>
            <a:ext cx="1821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solidFill>
                  <a:srgbClr val="0070C0"/>
                </a:solidFill>
              </a:rPr>
              <a:t>Illegal Possession of Firearms</a:t>
            </a:r>
          </a:p>
        </p:txBody>
      </p:sp>
      <p:sp>
        <p:nvSpPr>
          <p:cNvPr id="39" name="TextBox 38">
            <a:hlinkClick r:id="rId17" action="ppaction://hlinksldjump"/>
            <a:extLst>
              <a:ext uri="{FF2B5EF4-FFF2-40B4-BE49-F238E27FC236}">
                <a16:creationId xmlns:a16="http://schemas.microsoft.com/office/drawing/2014/main" id="{B1168F5D-4E0A-4A9C-8622-936DA3B7EE85}"/>
              </a:ext>
            </a:extLst>
          </p:cNvPr>
          <p:cNvSpPr txBox="1"/>
          <p:nvPr/>
        </p:nvSpPr>
        <p:spPr>
          <a:xfrm>
            <a:off x="7838078" y="5983801"/>
            <a:ext cx="1543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solidFill>
                  <a:srgbClr val="0070C0"/>
                </a:solidFill>
              </a:rPr>
              <a:t>Illegal Logging</a:t>
            </a:r>
          </a:p>
        </p:txBody>
      </p:sp>
      <p:sp>
        <p:nvSpPr>
          <p:cNvPr id="40" name="TextBox 39">
            <a:hlinkClick r:id="rId18" action="ppaction://hlinksldjump"/>
            <a:extLst>
              <a:ext uri="{FF2B5EF4-FFF2-40B4-BE49-F238E27FC236}">
                <a16:creationId xmlns:a16="http://schemas.microsoft.com/office/drawing/2014/main" id="{D70EDB59-05B3-4087-8E00-0E63463455F2}"/>
              </a:ext>
            </a:extLst>
          </p:cNvPr>
          <p:cNvSpPr txBox="1"/>
          <p:nvPr/>
        </p:nvSpPr>
        <p:spPr>
          <a:xfrm>
            <a:off x="10169373" y="5983801"/>
            <a:ext cx="1543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solidFill>
                  <a:srgbClr val="0070C0"/>
                </a:solidFill>
              </a:rPr>
              <a:t>Illegal Fishing</a:t>
            </a:r>
          </a:p>
        </p:txBody>
      </p:sp>
    </p:spTree>
    <p:extLst>
      <p:ext uri="{BB962C8B-B14F-4D97-AF65-F5344CB8AC3E}">
        <p14:creationId xmlns:p14="http://schemas.microsoft.com/office/powerpoint/2010/main" val="3348550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B42DD45-0E12-47F0-8EBB-4B81965762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5788126"/>
              </p:ext>
            </p:extLst>
          </p:nvPr>
        </p:nvGraphicFramePr>
        <p:xfrm>
          <a:off x="2910106" y="969483"/>
          <a:ext cx="9281893" cy="587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24DA7E6-66BD-4F85-AB40-7324F0D991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025509"/>
              </p:ext>
            </p:extLst>
          </p:nvPr>
        </p:nvGraphicFramePr>
        <p:xfrm>
          <a:off x="6734175" y="4622800"/>
          <a:ext cx="9144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29" name="Worksheet" r:id="rId4" imgW="1199965" imgH="485775" progId="Excel.Sheet.12">
                  <p:link updateAutomatic="1"/>
                </p:oleObj>
              </mc:Choice>
              <mc:Fallback>
                <p:oleObj name="Worksheet" r:id="rId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34175" y="4622800"/>
                        <a:ext cx="914400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3AF6737-0131-4196-AC39-37F128F585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244539"/>
              </p:ext>
            </p:extLst>
          </p:nvPr>
        </p:nvGraphicFramePr>
        <p:xfrm>
          <a:off x="4479925" y="4252913"/>
          <a:ext cx="923925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30" name="Worksheet" r:id="rId6" imgW="1199965" imgH="485775" progId="Excel.Sheet.12">
                  <p:link updateAutomatic="1"/>
                </p:oleObj>
              </mc:Choice>
              <mc:Fallback>
                <p:oleObj name="Worksheet" r:id="rId6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79925" y="4252913"/>
                        <a:ext cx="923925" cy="36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E8AB4CC-493E-43C7-9B6C-1DDAFB4C99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4380399"/>
              </p:ext>
            </p:extLst>
          </p:nvPr>
        </p:nvGraphicFramePr>
        <p:xfrm>
          <a:off x="5638800" y="4252913"/>
          <a:ext cx="914400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31" name="Worksheet" r:id="rId8" imgW="1199965" imgH="485775" progId="Excel.Sheet.12">
                  <p:link updateAutomatic="1"/>
                </p:oleObj>
              </mc:Choice>
              <mc:Fallback>
                <p:oleObj name="Worksheet" r:id="rId8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38800" y="4252913"/>
                        <a:ext cx="914400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205E73D-B2F6-44EB-AA95-811D34C542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604160"/>
              </p:ext>
            </p:extLst>
          </p:nvPr>
        </p:nvGraphicFramePr>
        <p:xfrm>
          <a:off x="3365500" y="4437063"/>
          <a:ext cx="9175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32" name="Worksheet" r:id="rId10" imgW="1199965" imgH="485775" progId="Excel.Sheet.12">
                  <p:link updateAutomatic="1"/>
                </p:oleObj>
              </mc:Choice>
              <mc:Fallback>
                <p:oleObj name="Worksheet" r:id="rId10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65500" y="4437063"/>
                        <a:ext cx="91757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5FB3433-61A6-4517-96EC-51919ACFD5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7829649"/>
              </p:ext>
            </p:extLst>
          </p:nvPr>
        </p:nvGraphicFramePr>
        <p:xfrm>
          <a:off x="11137670" y="3679222"/>
          <a:ext cx="917575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33" name="Worksheet" r:id="rId12" imgW="1199965" imgH="485775" progId="Excel.Sheet.12">
                  <p:link updateAutomatic="1"/>
                </p:oleObj>
              </mc:Choice>
              <mc:Fallback>
                <p:oleObj name="Worksheet" r:id="rId12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137670" y="3679222"/>
                        <a:ext cx="917575" cy="36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FF18167-959A-41F3-AAB1-4521880716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800389"/>
              </p:ext>
            </p:extLst>
          </p:nvPr>
        </p:nvGraphicFramePr>
        <p:xfrm>
          <a:off x="10010775" y="1431027"/>
          <a:ext cx="9175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34" name="Worksheet" r:id="rId14" imgW="1199965" imgH="485775" progId="Excel.Sheet.12">
                  <p:link updateAutomatic="1"/>
                </p:oleObj>
              </mc:Choice>
              <mc:Fallback>
                <p:oleObj name="Worksheet" r:id="rId1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010775" y="1431027"/>
                        <a:ext cx="91757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5BECBD2-088C-408E-8977-8A9F43BE30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220531"/>
              </p:ext>
            </p:extLst>
          </p:nvPr>
        </p:nvGraphicFramePr>
        <p:xfrm>
          <a:off x="7766049" y="3976688"/>
          <a:ext cx="9144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35" name="Worksheet" r:id="rId16" imgW="1199965" imgH="485775" progId="Excel.Sheet.12">
                  <p:link updateAutomatic="1"/>
                </p:oleObj>
              </mc:Choice>
              <mc:Fallback>
                <p:oleObj name="Worksheet" r:id="rId16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766049" y="3976688"/>
                        <a:ext cx="914400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Illegal Drugs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809A1-7B2E-48C3-98BA-7A5700F14269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96E31F9-54F0-4278-AF97-5C4104FDF6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602144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1011020-5BB4-493A-874C-37117AE5C1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976913"/>
              </p:ext>
            </p:extLst>
          </p:nvPr>
        </p:nvGraphicFramePr>
        <p:xfrm>
          <a:off x="965200" y="3498850"/>
          <a:ext cx="14414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36" name="Worksheet" r:id="rId19" imgW="1199965" imgH="485775" progId="Excel.Sheet.12">
                  <p:link updateAutomatic="1"/>
                </p:oleObj>
              </mc:Choice>
              <mc:Fallback>
                <p:oleObj name="Worksheet" r:id="rId1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65200" y="3498850"/>
                        <a:ext cx="144145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4391658-06F2-4F36-9C19-8BC1AFBF47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71779"/>
              </p:ext>
            </p:extLst>
          </p:nvPr>
        </p:nvGraphicFramePr>
        <p:xfrm>
          <a:off x="8869619" y="3419475"/>
          <a:ext cx="91598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37" name="Worksheet" r:id="rId21" imgW="1199965" imgH="485775" progId="Excel.Sheet.12">
                  <p:link updateAutomatic="1"/>
                </p:oleObj>
              </mc:Choice>
              <mc:Fallback>
                <p:oleObj name="Worksheet" r:id="rId2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869619" y="3419475"/>
                        <a:ext cx="915987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27583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5C910C8-DB99-4722-B14F-BC3E0E1CC8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5409783"/>
              </p:ext>
            </p:extLst>
          </p:nvPr>
        </p:nvGraphicFramePr>
        <p:xfrm>
          <a:off x="2910107" y="975708"/>
          <a:ext cx="9281893" cy="5882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9EFB90E-57B6-4B09-847C-2A1D8DFA98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969209"/>
              </p:ext>
            </p:extLst>
          </p:nvPr>
        </p:nvGraphicFramePr>
        <p:xfrm>
          <a:off x="7770182" y="2211847"/>
          <a:ext cx="8477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53" name="Worksheet" r:id="rId4" imgW="1199965" imgH="485775" progId="Excel.Sheet.12">
                  <p:link updateAutomatic="1"/>
                </p:oleObj>
              </mc:Choice>
              <mc:Fallback>
                <p:oleObj name="Worksheet" r:id="rId4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70182" y="2211847"/>
                        <a:ext cx="84772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FD1AEE43-741E-4AB4-ACE9-C6B122A95B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570779"/>
              </p:ext>
            </p:extLst>
          </p:nvPr>
        </p:nvGraphicFramePr>
        <p:xfrm>
          <a:off x="6788150" y="4578350"/>
          <a:ext cx="8540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54" name="Worksheet" r:id="rId6" imgW="1199965" imgH="485775" progId="Excel.Sheet.12">
                  <p:link updateAutomatic="1"/>
                </p:oleObj>
              </mc:Choice>
              <mc:Fallback>
                <p:oleObj name="Worksheet" r:id="rId6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88150" y="4578350"/>
                        <a:ext cx="85407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BC8E118-C063-4E95-9B3E-238B273B73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576418"/>
              </p:ext>
            </p:extLst>
          </p:nvPr>
        </p:nvGraphicFramePr>
        <p:xfrm>
          <a:off x="5729288" y="4445000"/>
          <a:ext cx="8556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55" name="Worksheet" r:id="rId8" imgW="1199965" imgH="485775" progId="Excel.Sheet.12">
                  <p:link updateAutomatic="1"/>
                </p:oleObj>
              </mc:Choice>
              <mc:Fallback>
                <p:oleObj name="Worksheet" r:id="rId8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29288" y="4445000"/>
                        <a:ext cx="8556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2A820A8-E08C-4D85-A431-4003111196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845114"/>
              </p:ext>
            </p:extLst>
          </p:nvPr>
        </p:nvGraphicFramePr>
        <p:xfrm>
          <a:off x="3563937" y="3916363"/>
          <a:ext cx="8524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56" name="Worksheet" r:id="rId10" imgW="1199965" imgH="485775" progId="Excel.Sheet.12">
                  <p:link updateAutomatic="1"/>
                </p:oleObj>
              </mc:Choice>
              <mc:Fallback>
                <p:oleObj name="Worksheet" r:id="rId10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563937" y="3916363"/>
                        <a:ext cx="852488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A3BA179-04BE-4DFB-B22A-DC6045F504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8021797"/>
              </p:ext>
            </p:extLst>
          </p:nvPr>
        </p:nvGraphicFramePr>
        <p:xfrm>
          <a:off x="0" y="955355"/>
          <a:ext cx="2864387" cy="590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C0D1BB3-0B0B-4523-906D-6033D6FBC7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062117"/>
              </p:ext>
            </p:extLst>
          </p:nvPr>
        </p:nvGraphicFramePr>
        <p:xfrm>
          <a:off x="9977438" y="2865073"/>
          <a:ext cx="85248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57" name="Worksheet" r:id="rId13" imgW="1199965" imgH="485775" progId="Excel.Sheet.12">
                  <p:link updateAutomatic="1"/>
                </p:oleObj>
              </mc:Choice>
              <mc:Fallback>
                <p:oleObj name="Worksheet" r:id="rId13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977438" y="2865073"/>
                        <a:ext cx="852487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AA11F3F-3E73-457C-A4F8-920B1A05E7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9469936"/>
              </p:ext>
            </p:extLst>
          </p:nvPr>
        </p:nvGraphicFramePr>
        <p:xfrm>
          <a:off x="722848" y="3730625"/>
          <a:ext cx="165735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58" name="Worksheet" r:id="rId15" imgW="1199965" imgH="485775" progId="Excel.Sheet.12">
                  <p:link updateAutomatic="1"/>
                </p:oleObj>
              </mc:Choice>
              <mc:Fallback>
                <p:oleObj name="Worksheet" r:id="rId15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22848" y="3730625"/>
                        <a:ext cx="1657350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B62BBE7D-A30D-43A3-B23B-D03E9C494A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078655"/>
              </p:ext>
            </p:extLst>
          </p:nvPr>
        </p:nvGraphicFramePr>
        <p:xfrm>
          <a:off x="11095611" y="4392612"/>
          <a:ext cx="849313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59" name="Worksheet" r:id="rId17" imgW="1199965" imgH="485775" progId="Excel.Sheet.12">
                  <p:link updateAutomatic="1"/>
                </p:oleObj>
              </mc:Choice>
              <mc:Fallback>
                <p:oleObj name="Worksheet" r:id="rId17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095611" y="4392612"/>
                        <a:ext cx="849313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9687A31B-1623-48D8-B351-A1F93EF3A0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391957"/>
              </p:ext>
            </p:extLst>
          </p:nvPr>
        </p:nvGraphicFramePr>
        <p:xfrm>
          <a:off x="8901369" y="3243262"/>
          <a:ext cx="8524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0" name="Worksheet" r:id="rId19" imgW="1199965" imgH="485775" progId="Excel.Sheet.12">
                  <p:link updateAutomatic="1"/>
                </p:oleObj>
              </mc:Choice>
              <mc:Fallback>
                <p:oleObj name="Worksheet" r:id="rId19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901369" y="3243262"/>
                        <a:ext cx="852488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5B35EE5-A6DA-49F2-9D1C-C91429393B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7301410"/>
              </p:ext>
            </p:extLst>
          </p:nvPr>
        </p:nvGraphicFramePr>
        <p:xfrm>
          <a:off x="4524375" y="4445000"/>
          <a:ext cx="8524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1" name="Worksheet" r:id="rId21" imgW="1199965" imgH="485775" progId="Excel.Sheet.12">
                  <p:link updateAutomatic="1"/>
                </p:oleObj>
              </mc:Choice>
              <mc:Fallback>
                <p:oleObj name="Worksheet" r:id="rId21" imgW="1199965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524375" y="4445000"/>
                        <a:ext cx="852488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Illegal Gambling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809A1-7B2E-48C3-98BA-7A5700F14269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9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5D7ECBB-43FA-4635-992F-A1CAF5FCFE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052418"/>
              </p:ext>
            </p:extLst>
          </p:nvPr>
        </p:nvGraphicFramePr>
        <p:xfrm>
          <a:off x="2910106" y="947451"/>
          <a:ext cx="9281893" cy="5893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75D8753-A1B1-4F64-9FE4-EEF43776BE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7715250"/>
              </p:ext>
            </p:extLst>
          </p:nvPr>
        </p:nvGraphicFramePr>
        <p:xfrm>
          <a:off x="0" y="947451"/>
          <a:ext cx="2864387" cy="5910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69340EBF-A9BF-4A8A-9194-441C871618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489995"/>
              </p:ext>
            </p:extLst>
          </p:nvPr>
        </p:nvGraphicFramePr>
        <p:xfrm>
          <a:off x="9067801" y="1567513"/>
          <a:ext cx="9191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77" name="Worksheet" r:id="rId5" imgW="1095406" imgH="485775" progId="Excel.Sheet.12">
                  <p:link updateAutomatic="1"/>
                </p:oleObj>
              </mc:Choice>
              <mc:Fallback>
                <p:oleObj name="Worksheet" r:id="rId5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67801" y="1567513"/>
                        <a:ext cx="9191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FF48B2C-3277-4373-B83B-D58ABEC8F9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101422"/>
              </p:ext>
            </p:extLst>
          </p:nvPr>
        </p:nvGraphicFramePr>
        <p:xfrm>
          <a:off x="6762750" y="4414838"/>
          <a:ext cx="9144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78" name="Worksheet" r:id="rId7" imgW="1095406" imgH="485775" progId="Excel.Sheet.12">
                  <p:link updateAutomatic="1"/>
                </p:oleObj>
              </mc:Choice>
              <mc:Fallback>
                <p:oleObj name="Worksheet" r:id="rId7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62750" y="4414838"/>
                        <a:ext cx="914400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EB7FD63B-80ED-424B-9A8B-66A1C07B67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153670"/>
              </p:ext>
            </p:extLst>
          </p:nvPr>
        </p:nvGraphicFramePr>
        <p:xfrm>
          <a:off x="11218863" y="4421188"/>
          <a:ext cx="92075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79" name="Worksheet" r:id="rId9" imgW="1095406" imgH="485775" progId="Excel.Sheet.12">
                  <p:link updateAutomatic="1"/>
                </p:oleObj>
              </mc:Choice>
              <mc:Fallback>
                <p:oleObj name="Worksheet" r:id="rId9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218863" y="4421188"/>
                        <a:ext cx="920750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DB5977C3-5765-49B9-86FA-728124C43C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4739698"/>
              </p:ext>
            </p:extLst>
          </p:nvPr>
        </p:nvGraphicFramePr>
        <p:xfrm>
          <a:off x="9986963" y="3302000"/>
          <a:ext cx="915987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80" name="Worksheet" r:id="rId11" imgW="1095406" imgH="485775" progId="Excel.Sheet.12">
                  <p:link updateAutomatic="1"/>
                </p:oleObj>
              </mc:Choice>
              <mc:Fallback>
                <p:oleObj name="Worksheet" r:id="rId11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986963" y="3302000"/>
                        <a:ext cx="915987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621EEC3-F249-407A-8E66-5829D3E183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773613"/>
              </p:ext>
            </p:extLst>
          </p:nvPr>
        </p:nvGraphicFramePr>
        <p:xfrm>
          <a:off x="5678488" y="4044950"/>
          <a:ext cx="915987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81" name="Worksheet" r:id="rId13" imgW="1095406" imgH="485775" progId="Excel.Sheet.12">
                  <p:link updateAutomatic="1"/>
                </p:oleObj>
              </mc:Choice>
              <mc:Fallback>
                <p:oleObj name="Worksheet" r:id="rId13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78488" y="4044950"/>
                        <a:ext cx="915987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2B33857-5DE6-4C20-8D7E-6202B2F297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8015287"/>
              </p:ext>
            </p:extLst>
          </p:nvPr>
        </p:nvGraphicFramePr>
        <p:xfrm>
          <a:off x="793750" y="3849688"/>
          <a:ext cx="13398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82" name="Worksheet" r:id="rId15" imgW="1095406" imgH="485775" progId="Excel.Sheet.12">
                  <p:link updateAutomatic="1"/>
                </p:oleObj>
              </mc:Choice>
              <mc:Fallback>
                <p:oleObj name="Worksheet" r:id="rId15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93750" y="3849688"/>
                        <a:ext cx="1339850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C856749-99ED-47A9-8E8E-4171E4EB16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517726"/>
              </p:ext>
            </p:extLst>
          </p:nvPr>
        </p:nvGraphicFramePr>
        <p:xfrm>
          <a:off x="3476624" y="4257675"/>
          <a:ext cx="9144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83" name="Worksheet" r:id="rId17" imgW="1095406" imgH="485775" progId="Excel.Sheet.12">
                  <p:link updateAutomatic="1"/>
                </p:oleObj>
              </mc:Choice>
              <mc:Fallback>
                <p:oleObj name="Worksheet" r:id="rId17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76624" y="4257675"/>
                        <a:ext cx="914400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1E3CC22-EA0B-423D-AEF2-4740D827B2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1112799"/>
              </p:ext>
            </p:extLst>
          </p:nvPr>
        </p:nvGraphicFramePr>
        <p:xfrm>
          <a:off x="4391024" y="3469950"/>
          <a:ext cx="9175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84" name="Worksheet" r:id="rId19" imgW="1095406" imgH="485775" progId="Excel.Sheet.12">
                  <p:link updateAutomatic="1"/>
                </p:oleObj>
              </mc:Choice>
              <mc:Fallback>
                <p:oleObj name="Worksheet" r:id="rId19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391024" y="3469950"/>
                        <a:ext cx="91757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Illegal Possession of Firearms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809A1-7B2E-48C3-98BA-7A5700F14269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0EAB82E-CF98-4B11-8241-3E7112A49D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493257"/>
              </p:ext>
            </p:extLst>
          </p:nvPr>
        </p:nvGraphicFramePr>
        <p:xfrm>
          <a:off x="7774045" y="2755844"/>
          <a:ext cx="917575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85" name="Worksheet" r:id="rId21" imgW="1095406" imgH="485775" progId="Excel.Sheet.12">
                  <p:link updateAutomatic="1"/>
                </p:oleObj>
              </mc:Choice>
              <mc:Fallback>
                <p:oleObj name="Worksheet" r:id="rId21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774045" y="2755844"/>
                        <a:ext cx="917575" cy="36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Arrow: Left 14">
            <a:hlinkClick r:id="rId23" action="ppaction://hlinksldjump"/>
            <a:extLst>
              <a:ext uri="{FF2B5EF4-FFF2-40B4-BE49-F238E27FC236}">
                <a16:creationId xmlns:a16="http://schemas.microsoft.com/office/drawing/2014/main" id="{7E39ED5A-403D-4FD4-A62E-235FCF97B22E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6897321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10AA19A-B09F-43DB-806A-285C605A4F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5131670"/>
              </p:ext>
            </p:extLst>
          </p:nvPr>
        </p:nvGraphicFramePr>
        <p:xfrm>
          <a:off x="5614988" y="4743450"/>
          <a:ext cx="83343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2" name="Worksheet" r:id="rId3" imgW="1000217" imgH="485775" progId="Excel.Sheet.12">
                  <p:link updateAutomatic="1"/>
                </p:oleObj>
              </mc:Choice>
              <mc:Fallback>
                <p:oleObj name="Worksheet" r:id="rId3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14988" y="4743450"/>
                        <a:ext cx="833437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1E557CF-1E9A-48F4-826B-47AA9C9842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2379455"/>
              </p:ext>
            </p:extLst>
          </p:nvPr>
        </p:nvGraphicFramePr>
        <p:xfrm>
          <a:off x="2910106" y="969483"/>
          <a:ext cx="9281893" cy="587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F371744-FC0E-4D20-A556-8F967957A9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142062"/>
              </p:ext>
            </p:extLst>
          </p:nvPr>
        </p:nvGraphicFramePr>
        <p:xfrm>
          <a:off x="0" y="969483"/>
          <a:ext cx="2864387" cy="5888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6002EC2-B483-4973-8EBE-F7E6C4A908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981140"/>
              </p:ext>
            </p:extLst>
          </p:nvPr>
        </p:nvGraphicFramePr>
        <p:xfrm>
          <a:off x="830263" y="3217863"/>
          <a:ext cx="1436687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3" name="Worksheet" r:id="rId7" imgW="1000217" imgH="485775" progId="Excel.Sheet.12">
                  <p:link updateAutomatic="1"/>
                </p:oleObj>
              </mc:Choice>
              <mc:Fallback>
                <p:oleObj name="Worksheet" r:id="rId7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0263" y="3217863"/>
                        <a:ext cx="1436687" cy="695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BEB99B9-FD85-4F04-A99D-35D1A55FF0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01809"/>
              </p:ext>
            </p:extLst>
          </p:nvPr>
        </p:nvGraphicFramePr>
        <p:xfrm>
          <a:off x="3396090" y="2846388"/>
          <a:ext cx="82073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4" name="Worksheet" r:id="rId9" imgW="1000217" imgH="485775" progId="Excel.Sheet.12">
                  <p:link updateAutomatic="1"/>
                </p:oleObj>
              </mc:Choice>
              <mc:Fallback>
                <p:oleObj name="Worksheet" r:id="rId9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96090" y="2846388"/>
                        <a:ext cx="820738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C169625D-BA9F-4003-AD59-97E9E90A09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280120"/>
              </p:ext>
            </p:extLst>
          </p:nvPr>
        </p:nvGraphicFramePr>
        <p:xfrm>
          <a:off x="9975852" y="4670941"/>
          <a:ext cx="74295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5" name="Worksheet" r:id="rId11" imgW="1000217" imgH="485775" progId="Excel.Sheet.12">
                  <p:link updateAutomatic="1"/>
                </p:oleObj>
              </mc:Choice>
              <mc:Fallback>
                <p:oleObj name="Worksheet" r:id="rId11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975852" y="4670941"/>
                        <a:ext cx="742950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9D03A46C-1939-4B7F-8335-E121726876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819073"/>
              </p:ext>
            </p:extLst>
          </p:nvPr>
        </p:nvGraphicFramePr>
        <p:xfrm>
          <a:off x="11085513" y="4658164"/>
          <a:ext cx="7397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6" name="Worksheet" r:id="rId13" imgW="1000217" imgH="485775" progId="Excel.Sheet.12">
                  <p:link updateAutomatic="1"/>
                </p:oleObj>
              </mc:Choice>
              <mc:Fallback>
                <p:oleObj name="Worksheet" r:id="rId13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85513" y="4658164"/>
                        <a:ext cx="73977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C788D504-4EC4-4E18-A38E-962AC17E11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224473"/>
              </p:ext>
            </p:extLst>
          </p:nvPr>
        </p:nvGraphicFramePr>
        <p:xfrm>
          <a:off x="6838950" y="4485204"/>
          <a:ext cx="83343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7" name="Worksheet" r:id="rId15" imgW="1000217" imgH="485775" progId="Excel.Sheet.12">
                  <p:link updateAutomatic="1"/>
                </p:oleObj>
              </mc:Choice>
              <mc:Fallback>
                <p:oleObj name="Worksheet" r:id="rId15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38950" y="4485204"/>
                        <a:ext cx="833437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D8E415F2-88CE-4316-A214-2F988FC084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104383"/>
              </p:ext>
            </p:extLst>
          </p:nvPr>
        </p:nvGraphicFramePr>
        <p:xfrm>
          <a:off x="8921213" y="3864166"/>
          <a:ext cx="812800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8" name="Worksheet" r:id="rId16" imgW="1000217" imgH="485775" progId="Excel.Sheet.12">
                  <p:link updateAutomatic="1"/>
                </p:oleObj>
              </mc:Choice>
              <mc:Fallback>
                <p:oleObj name="Worksheet" r:id="rId16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921213" y="3864166"/>
                        <a:ext cx="812800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F3E27660-9CC0-4EF9-A5E7-7806304159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775205"/>
              </p:ext>
            </p:extLst>
          </p:nvPr>
        </p:nvGraphicFramePr>
        <p:xfrm>
          <a:off x="7765285" y="3281210"/>
          <a:ext cx="8159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9" name="Worksheet" r:id="rId18" imgW="1000217" imgH="485775" progId="Excel.Sheet.12">
                  <p:link updateAutomatic="1"/>
                </p:oleObj>
              </mc:Choice>
              <mc:Fallback>
                <p:oleObj name="Worksheet" r:id="rId18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765285" y="3281210"/>
                        <a:ext cx="815975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F7C83B4-2038-4AB2-8805-45AD054330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219511"/>
              </p:ext>
            </p:extLst>
          </p:nvPr>
        </p:nvGraphicFramePr>
        <p:xfrm>
          <a:off x="4479925" y="2770188"/>
          <a:ext cx="8366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0" name="Worksheet" r:id="rId20" imgW="1000217" imgH="485775" progId="Excel.Sheet.12">
                  <p:link updateAutomatic="1"/>
                </p:oleObj>
              </mc:Choice>
              <mc:Fallback>
                <p:oleObj name="Worksheet" r:id="rId20" imgW="1000217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479925" y="2770188"/>
                        <a:ext cx="836613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Illegal Logging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809A1-7B2E-48C3-98BA-7A5700F14269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14">
            <a:hlinkClick r:id="rId22" action="ppaction://hlinksldjump"/>
            <a:extLst>
              <a:ext uri="{FF2B5EF4-FFF2-40B4-BE49-F238E27FC236}">
                <a16:creationId xmlns:a16="http://schemas.microsoft.com/office/drawing/2014/main" id="{404E5CA9-6892-4DE5-A072-AFA42D365BD4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4046100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B77291E-C87B-40DE-9E96-9CFBFA5905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413954"/>
              </p:ext>
            </p:extLst>
          </p:nvPr>
        </p:nvGraphicFramePr>
        <p:xfrm>
          <a:off x="11037888" y="4710113"/>
          <a:ext cx="9191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16" name="Worksheet" r:id="rId3" imgW="1095406" imgH="485775" progId="Excel.Sheet.12">
                  <p:link updateAutomatic="1"/>
                </p:oleObj>
              </mc:Choice>
              <mc:Fallback>
                <p:oleObj name="Worksheet" r:id="rId3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37888" y="4710113"/>
                        <a:ext cx="9191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DDD1461-1CB4-4B3F-AA80-0313ACCBB4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51434"/>
              </p:ext>
            </p:extLst>
          </p:nvPr>
        </p:nvGraphicFramePr>
        <p:xfrm>
          <a:off x="9879013" y="4710113"/>
          <a:ext cx="9191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17" name="Worksheet" r:id="rId5" imgW="1095406" imgH="485775" progId="Excel.Sheet.12">
                  <p:link updateAutomatic="1"/>
                </p:oleObj>
              </mc:Choice>
              <mc:Fallback>
                <p:oleObj name="Worksheet" r:id="rId5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79013" y="4710113"/>
                        <a:ext cx="9191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F0335C2-5825-43E6-B0BF-08D0D3E6FE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298622"/>
              </p:ext>
            </p:extLst>
          </p:nvPr>
        </p:nvGraphicFramePr>
        <p:xfrm>
          <a:off x="5657850" y="4767263"/>
          <a:ext cx="919163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18" name="Worksheet" r:id="rId6" imgW="1095406" imgH="485775" progId="Excel.Sheet.12">
                  <p:link updateAutomatic="1"/>
                </p:oleObj>
              </mc:Choice>
              <mc:Fallback>
                <p:oleObj name="Worksheet" r:id="rId6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57850" y="4767263"/>
                        <a:ext cx="919163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8AA4857-866F-46FE-857C-5EBB92456A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577016"/>
              </p:ext>
            </p:extLst>
          </p:nvPr>
        </p:nvGraphicFramePr>
        <p:xfrm>
          <a:off x="3360738" y="4767263"/>
          <a:ext cx="9191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19" name="Worksheet" r:id="rId8" imgW="1095406" imgH="485775" progId="Excel.Sheet.12">
                  <p:link updateAutomatic="1"/>
                </p:oleObj>
              </mc:Choice>
              <mc:Fallback>
                <p:oleObj name="Worksheet" r:id="rId8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60738" y="4767263"/>
                        <a:ext cx="9191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0007C93-82FA-4BA3-91E1-76902E8819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6527038"/>
              </p:ext>
            </p:extLst>
          </p:nvPr>
        </p:nvGraphicFramePr>
        <p:xfrm>
          <a:off x="2910106" y="947451"/>
          <a:ext cx="9281893" cy="5893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AE72BE2-827A-41BA-BB03-29408FCD50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103741"/>
              </p:ext>
            </p:extLst>
          </p:nvPr>
        </p:nvGraphicFramePr>
        <p:xfrm>
          <a:off x="7707657" y="2284700"/>
          <a:ext cx="9191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20" name="Worksheet" r:id="rId11" imgW="1095406" imgH="485775" progId="Excel.Sheet.12">
                  <p:link updateAutomatic="1"/>
                </p:oleObj>
              </mc:Choice>
              <mc:Fallback>
                <p:oleObj name="Worksheet" r:id="rId11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07657" y="2284700"/>
                        <a:ext cx="9191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7B60E76-9171-4CA0-BA4E-4D9CC9BADA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156262"/>
              </p:ext>
            </p:extLst>
          </p:nvPr>
        </p:nvGraphicFramePr>
        <p:xfrm>
          <a:off x="0" y="947451"/>
          <a:ext cx="2864387" cy="5910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2CBED0D7-C557-40C5-B675-FC9458F6A5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018074"/>
              </p:ext>
            </p:extLst>
          </p:nvPr>
        </p:nvGraphicFramePr>
        <p:xfrm>
          <a:off x="6592520" y="2890474"/>
          <a:ext cx="912813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21" name="Worksheet" r:id="rId14" imgW="1095406" imgH="485775" progId="Excel.Sheet.12">
                  <p:link updateAutomatic="1"/>
                </p:oleObj>
              </mc:Choice>
              <mc:Fallback>
                <p:oleObj name="Worksheet" r:id="rId14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592520" y="2890474"/>
                        <a:ext cx="912813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2C8ABFA-03C0-4BDE-80E6-D89BEBC0AE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469118"/>
              </p:ext>
            </p:extLst>
          </p:nvPr>
        </p:nvGraphicFramePr>
        <p:xfrm>
          <a:off x="4443413" y="4465638"/>
          <a:ext cx="91598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22" name="Worksheet" r:id="rId16" imgW="1095406" imgH="485775" progId="Excel.Sheet.12">
                  <p:link updateAutomatic="1"/>
                </p:oleObj>
              </mc:Choice>
              <mc:Fallback>
                <p:oleObj name="Worksheet" r:id="rId16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443413" y="4465638"/>
                        <a:ext cx="915987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96BF1392-4C58-4469-BB81-79D9A7C710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8766217"/>
              </p:ext>
            </p:extLst>
          </p:nvPr>
        </p:nvGraphicFramePr>
        <p:xfrm>
          <a:off x="8824694" y="3678428"/>
          <a:ext cx="9144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23" name="Worksheet" r:id="rId18" imgW="1095406" imgH="485775" progId="Excel.Sheet.12">
                  <p:link updateAutomatic="1"/>
                </p:oleObj>
              </mc:Choice>
              <mc:Fallback>
                <p:oleObj name="Worksheet" r:id="rId18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824694" y="3678428"/>
                        <a:ext cx="914400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7B03666-320B-48AE-B256-ED93783E65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932285"/>
              </p:ext>
            </p:extLst>
          </p:nvPr>
        </p:nvGraphicFramePr>
        <p:xfrm>
          <a:off x="815975" y="4651375"/>
          <a:ext cx="158115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24" name="Worksheet" r:id="rId20" imgW="1095406" imgH="485775" progId="Excel.Sheet.12">
                  <p:link updateAutomatic="1"/>
                </p:oleObj>
              </mc:Choice>
              <mc:Fallback>
                <p:oleObj name="Worksheet" r:id="rId20" imgW="1095406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15975" y="4651375"/>
                        <a:ext cx="1581150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Illegal Fishing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809A1-7B2E-48C3-98BA-7A5700F14269}"/>
              </a:ext>
            </a:extLst>
          </p:cNvPr>
          <p:cNvSpPr/>
          <p:nvPr/>
        </p:nvSpPr>
        <p:spPr>
          <a:xfrm>
            <a:off x="2864387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14">
            <a:hlinkClick r:id="rId22" action="ppaction://hlinksldjump"/>
            <a:extLst>
              <a:ext uri="{FF2B5EF4-FFF2-40B4-BE49-F238E27FC236}">
                <a16:creationId xmlns:a16="http://schemas.microsoft.com/office/drawing/2014/main" id="{2A436435-9ADC-4927-9589-01245808EE1B}"/>
              </a:ext>
            </a:extLst>
          </p:cNvPr>
          <p:cNvSpPr/>
          <p:nvPr/>
        </p:nvSpPr>
        <p:spPr>
          <a:xfrm>
            <a:off x="165253" y="102264"/>
            <a:ext cx="856733" cy="683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28871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528E351D-A4E1-4190-93BF-79888E299E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3225501"/>
              </p:ext>
            </p:extLst>
          </p:nvPr>
        </p:nvGraphicFramePr>
        <p:xfrm>
          <a:off x="2699132" y="892367"/>
          <a:ext cx="9492867" cy="2985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615C519-9EC0-412E-AA44-4B21C7BCB3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641717"/>
              </p:ext>
            </p:extLst>
          </p:nvPr>
        </p:nvGraphicFramePr>
        <p:xfrm>
          <a:off x="6745288" y="1752600"/>
          <a:ext cx="63817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8" name="Worksheet" r:id="rId4" imgW="1342994" imgH="485775" progId="Excel.Sheet.12">
                  <p:link updateAutomatic="1"/>
                </p:oleObj>
              </mc:Choice>
              <mc:Fallback>
                <p:oleObj name="Worksheet" r:id="rId4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45288" y="1752600"/>
                        <a:ext cx="638175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F77A9A5-6BAA-481D-A566-E34D3C56A9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5963213"/>
              </p:ext>
            </p:extLst>
          </p:nvPr>
        </p:nvGraphicFramePr>
        <p:xfrm>
          <a:off x="3473450" y="1628775"/>
          <a:ext cx="639763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9" name="Worksheet" r:id="rId6" imgW="1342994" imgH="485775" progId="Excel.Sheet.12">
                  <p:link updateAutomatic="1"/>
                </p:oleObj>
              </mc:Choice>
              <mc:Fallback>
                <p:oleObj name="Worksheet" r:id="rId6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73450" y="1628775"/>
                        <a:ext cx="639763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BA4436D6-5F60-464C-A61B-C80093D328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4763473"/>
              </p:ext>
            </p:extLst>
          </p:nvPr>
        </p:nvGraphicFramePr>
        <p:xfrm>
          <a:off x="2699131" y="3968747"/>
          <a:ext cx="9492866" cy="2872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B743837-C4AD-4528-9A8F-280DABFC84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276932"/>
              </p:ext>
            </p:extLst>
          </p:nvPr>
        </p:nvGraphicFramePr>
        <p:xfrm>
          <a:off x="5691188" y="4846638"/>
          <a:ext cx="6381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0" name="Worksheet" r:id="rId9" imgW="1342994" imgH="485775" progId="Excel.Sheet.12">
                  <p:link updateAutomatic="1"/>
                </p:oleObj>
              </mc:Choice>
              <mc:Fallback>
                <p:oleObj name="Worksheet" r:id="rId9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91188" y="4846638"/>
                        <a:ext cx="638175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B394E25C-9BD1-47D4-A4D2-3130B398FA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9950007"/>
              </p:ext>
            </p:extLst>
          </p:nvPr>
        </p:nvGraphicFramePr>
        <p:xfrm>
          <a:off x="10059988" y="5005388"/>
          <a:ext cx="6350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1" name="Worksheet" r:id="rId11" imgW="1342994" imgH="485775" progId="Excel.Sheet.12">
                  <p:link updateAutomatic="1"/>
                </p:oleObj>
              </mc:Choice>
              <mc:Fallback>
                <p:oleObj name="Worksheet" r:id="rId11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059988" y="5005388"/>
                        <a:ext cx="635000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09E7ADC6-2CD8-4626-9661-A9933AA3E7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075198"/>
              </p:ext>
            </p:extLst>
          </p:nvPr>
        </p:nvGraphicFramePr>
        <p:xfrm>
          <a:off x="4557713" y="4991100"/>
          <a:ext cx="64452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2" name="Worksheet" r:id="rId13" imgW="1342994" imgH="485775" progId="Excel.Sheet.12">
                  <p:link updateAutomatic="1"/>
                </p:oleObj>
              </mc:Choice>
              <mc:Fallback>
                <p:oleObj name="Worksheet" r:id="rId13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57713" y="4991100"/>
                        <a:ext cx="644525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207798A1-139C-4650-94F7-CC7B6D7310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37842"/>
              </p:ext>
            </p:extLst>
          </p:nvPr>
        </p:nvGraphicFramePr>
        <p:xfrm>
          <a:off x="6751638" y="5084763"/>
          <a:ext cx="647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3" name="Worksheet" r:id="rId15" imgW="1342994" imgH="485775" progId="Excel.Sheet.12">
                  <p:link updateAutomatic="1"/>
                </p:oleObj>
              </mc:Choice>
              <mc:Fallback>
                <p:oleObj name="Worksheet" r:id="rId15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751638" y="5084763"/>
                        <a:ext cx="6477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DDEE4DF-1600-4FA7-8D10-62682E7A88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39228"/>
              </p:ext>
            </p:extLst>
          </p:nvPr>
        </p:nvGraphicFramePr>
        <p:xfrm>
          <a:off x="7854950" y="1989138"/>
          <a:ext cx="6413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4" name="Worksheet" r:id="rId17" imgW="1342994" imgH="485775" progId="Excel.Sheet.12">
                  <p:link updateAutomatic="1"/>
                </p:oleObj>
              </mc:Choice>
              <mc:Fallback>
                <p:oleObj name="Worksheet" r:id="rId17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854950" y="1989138"/>
                        <a:ext cx="64135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E0BF69F-4B3A-4657-AD76-24072A493B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882738"/>
              </p:ext>
            </p:extLst>
          </p:nvPr>
        </p:nvGraphicFramePr>
        <p:xfrm>
          <a:off x="4545013" y="1828800"/>
          <a:ext cx="63817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5" name="Worksheet" r:id="rId19" imgW="1342994" imgH="485775" progId="Excel.Sheet.12">
                  <p:link updateAutomatic="1"/>
                </p:oleObj>
              </mc:Choice>
              <mc:Fallback>
                <p:oleObj name="Worksheet" r:id="rId19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545013" y="1828800"/>
                        <a:ext cx="638175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Average Monthly Crime Rate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A5109C-7127-4B7F-9838-0FBD62CB595F}"/>
              </a:ext>
            </a:extLst>
          </p:cNvPr>
          <p:cNvSpPr/>
          <p:nvPr/>
        </p:nvSpPr>
        <p:spPr>
          <a:xfrm>
            <a:off x="0" y="3877937"/>
            <a:ext cx="1219200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F40368E2-3FA4-408A-B8DB-825650246E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6444838"/>
              </p:ext>
            </p:extLst>
          </p:nvPr>
        </p:nvGraphicFramePr>
        <p:xfrm>
          <a:off x="0" y="915115"/>
          <a:ext cx="2699133" cy="2962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31E79FB5-10DB-4E8A-8359-3229A69304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6178555"/>
              </p:ext>
            </p:extLst>
          </p:nvPr>
        </p:nvGraphicFramePr>
        <p:xfrm>
          <a:off x="0" y="3985988"/>
          <a:ext cx="2699132" cy="2872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8188B40-33E0-4325-B74B-92AAE5A59F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806309"/>
              </p:ext>
            </p:extLst>
          </p:nvPr>
        </p:nvGraphicFramePr>
        <p:xfrm>
          <a:off x="1173545" y="2184238"/>
          <a:ext cx="9525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6" name="Worksheet" r:id="rId23" imgW="1342994" imgH="485775" progId="Excel.Sheet.12">
                  <p:link updateAutomatic="1"/>
                </p:oleObj>
              </mc:Choice>
              <mc:Fallback>
                <p:oleObj name="Worksheet" r:id="rId23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173545" y="2184238"/>
                        <a:ext cx="95250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7AF5175-C0F1-4798-97F5-FFA3341C69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8958203"/>
              </p:ext>
            </p:extLst>
          </p:nvPr>
        </p:nvGraphicFramePr>
        <p:xfrm>
          <a:off x="5692775" y="1960563"/>
          <a:ext cx="636588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7" name="Worksheet" r:id="rId25" imgW="1342994" imgH="485775" progId="Excel.Sheet.12">
                  <p:link updateAutomatic="1"/>
                </p:oleObj>
              </mc:Choice>
              <mc:Fallback>
                <p:oleObj name="Worksheet" r:id="rId25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692775" y="1960563"/>
                        <a:ext cx="636588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C966D95F-8289-4BB0-8702-B75EF4DEC8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770942"/>
              </p:ext>
            </p:extLst>
          </p:nvPr>
        </p:nvGraphicFramePr>
        <p:xfrm>
          <a:off x="9001125" y="2071688"/>
          <a:ext cx="642938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8" name="Worksheet" r:id="rId27" imgW="1342994" imgH="485775" progId="Excel.Sheet.12">
                  <p:link updateAutomatic="1"/>
                </p:oleObj>
              </mc:Choice>
              <mc:Fallback>
                <p:oleObj name="Worksheet" r:id="rId27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9001125" y="2071688"/>
                        <a:ext cx="642938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DE1F0B4A-B275-44FE-A5AB-9CAE9B8736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5622141"/>
              </p:ext>
            </p:extLst>
          </p:nvPr>
        </p:nvGraphicFramePr>
        <p:xfrm>
          <a:off x="10085388" y="1608138"/>
          <a:ext cx="6445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9" name="Worksheet" r:id="rId29" imgW="1342994" imgH="485775" progId="Excel.Sheet.12">
                  <p:link updateAutomatic="1"/>
                </p:oleObj>
              </mc:Choice>
              <mc:Fallback>
                <p:oleObj name="Worksheet" r:id="rId29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0085388" y="1608138"/>
                        <a:ext cx="644525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0FF2458-D7E6-4C9C-B354-C1D37BF7CD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4113897"/>
              </p:ext>
            </p:extLst>
          </p:nvPr>
        </p:nvGraphicFramePr>
        <p:xfrm>
          <a:off x="11164888" y="2062163"/>
          <a:ext cx="6445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0" name="Worksheet" r:id="rId31" imgW="1342994" imgH="485775" progId="Excel.Sheet.12">
                  <p:link updateAutomatic="1"/>
                </p:oleObj>
              </mc:Choice>
              <mc:Fallback>
                <p:oleObj name="Worksheet" r:id="rId31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1164888" y="2062163"/>
                        <a:ext cx="644525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B925B9A-31BB-46DE-9382-F88A72D601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0229049"/>
              </p:ext>
            </p:extLst>
          </p:nvPr>
        </p:nvGraphicFramePr>
        <p:xfrm>
          <a:off x="1119188" y="5324475"/>
          <a:ext cx="9334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1" name="Worksheet" r:id="rId33" imgW="1342994" imgH="485775" progId="Excel.Sheet.12">
                  <p:link updateAutomatic="1"/>
                </p:oleObj>
              </mc:Choice>
              <mc:Fallback>
                <p:oleObj name="Worksheet" r:id="rId33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119188" y="5324475"/>
                        <a:ext cx="9334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7E82DE25-653A-4F79-BBEA-CB6D0AD199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4612671"/>
              </p:ext>
            </p:extLst>
          </p:nvPr>
        </p:nvGraphicFramePr>
        <p:xfrm>
          <a:off x="3570288" y="5046663"/>
          <a:ext cx="646112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2" name="Worksheet" r:id="rId35" imgW="1342994" imgH="485775" progId="Excel.Sheet.12">
                  <p:link updateAutomatic="1"/>
                </p:oleObj>
              </mc:Choice>
              <mc:Fallback>
                <p:oleObj name="Worksheet" r:id="rId35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3570288" y="5046663"/>
                        <a:ext cx="646112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39CFD83E-8EEE-437F-872C-65930A12EF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217144"/>
              </p:ext>
            </p:extLst>
          </p:nvPr>
        </p:nvGraphicFramePr>
        <p:xfrm>
          <a:off x="7913688" y="4924425"/>
          <a:ext cx="642937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3" name="Worksheet" r:id="rId37" imgW="1342994" imgH="485775" progId="Excel.Sheet.12">
                  <p:link updateAutomatic="1"/>
                </p:oleObj>
              </mc:Choice>
              <mc:Fallback>
                <p:oleObj name="Worksheet" r:id="rId37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7913688" y="4924425"/>
                        <a:ext cx="642937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D6F1B7F7-8ACC-46F0-908A-0D40EEA8EC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9588577"/>
              </p:ext>
            </p:extLst>
          </p:nvPr>
        </p:nvGraphicFramePr>
        <p:xfrm>
          <a:off x="8899525" y="5091113"/>
          <a:ext cx="64611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4" name="Worksheet" r:id="rId39" imgW="1342994" imgH="485775" progId="Excel.Sheet.12">
                  <p:link updateAutomatic="1"/>
                </p:oleObj>
              </mc:Choice>
              <mc:Fallback>
                <p:oleObj name="Worksheet" r:id="rId39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8899525" y="5091113"/>
                        <a:ext cx="646113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8FE108A5-7A71-4FA8-BAF9-ADDE6A81A6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516885"/>
              </p:ext>
            </p:extLst>
          </p:nvPr>
        </p:nvGraphicFramePr>
        <p:xfrm>
          <a:off x="11164888" y="4151313"/>
          <a:ext cx="6445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5" name="Worksheet" r:id="rId41" imgW="1342994" imgH="485775" progId="Excel.Sheet.12">
                  <p:link updateAutomatic="1"/>
                </p:oleObj>
              </mc:Choice>
              <mc:Fallback>
                <p:oleObj name="Worksheet" r:id="rId41" imgW="1342994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1164888" y="4151313"/>
                        <a:ext cx="644525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40290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B0820BD-743C-41EA-A93A-80951072E6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5037726"/>
              </p:ext>
            </p:extLst>
          </p:nvPr>
        </p:nvGraphicFramePr>
        <p:xfrm>
          <a:off x="2699131" y="3969372"/>
          <a:ext cx="9492866" cy="2871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EE08323-8AA9-4C13-9B1C-D8396D0A00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6019128"/>
              </p:ext>
            </p:extLst>
          </p:nvPr>
        </p:nvGraphicFramePr>
        <p:xfrm>
          <a:off x="7016750" y="2201863"/>
          <a:ext cx="5175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2" name="Worksheet" r:id="rId4" imgW="561759" imgH="485775" progId="Excel.Sheet.12">
                  <p:link updateAutomatic="1"/>
                </p:oleObj>
              </mc:Choice>
              <mc:Fallback>
                <p:oleObj name="Worksheet" r:id="rId4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16750" y="2201863"/>
                        <a:ext cx="517525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3DF3CE72-B681-4BCD-8CF7-F609A904EE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3013475"/>
              </p:ext>
            </p:extLst>
          </p:nvPr>
        </p:nvGraphicFramePr>
        <p:xfrm>
          <a:off x="6955028" y="5199856"/>
          <a:ext cx="519112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3" name="Worksheet" r:id="rId6" imgW="561759" imgH="485775" progId="Excel.Sheet.12">
                  <p:link updateAutomatic="1"/>
                </p:oleObj>
              </mc:Choice>
              <mc:Fallback>
                <p:oleObj name="Worksheet" r:id="rId6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55028" y="5199856"/>
                        <a:ext cx="519112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251D796-98C1-43F2-81B2-C5730FD7DB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663929"/>
              </p:ext>
            </p:extLst>
          </p:nvPr>
        </p:nvGraphicFramePr>
        <p:xfrm>
          <a:off x="2699132" y="892367"/>
          <a:ext cx="9492866" cy="2985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8DA0129-5260-454A-A84F-E3039516A4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783582"/>
              </p:ext>
            </p:extLst>
          </p:nvPr>
        </p:nvGraphicFramePr>
        <p:xfrm>
          <a:off x="3690938" y="2303463"/>
          <a:ext cx="51752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4" name="Worksheet" r:id="rId9" imgW="561759" imgH="485775" progId="Excel.Sheet.12">
                  <p:link updateAutomatic="1"/>
                </p:oleObj>
              </mc:Choice>
              <mc:Fallback>
                <p:oleObj name="Worksheet" r:id="rId9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90938" y="2303463"/>
                        <a:ext cx="517525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9660BF93-CD5B-448D-AF2B-D7171AA6D5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404222"/>
              </p:ext>
            </p:extLst>
          </p:nvPr>
        </p:nvGraphicFramePr>
        <p:xfrm>
          <a:off x="10132293" y="5000626"/>
          <a:ext cx="51911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5" name="Worksheet" r:id="rId11" imgW="561759" imgH="485775" progId="Excel.Sheet.12">
                  <p:link updateAutomatic="1"/>
                </p:oleObj>
              </mc:Choice>
              <mc:Fallback>
                <p:oleObj name="Worksheet" r:id="rId11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132293" y="5000626"/>
                        <a:ext cx="519113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Crime Clearance Efficiency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A5109C-7127-4B7F-9838-0FBD62CB595F}"/>
              </a:ext>
            </a:extLst>
          </p:cNvPr>
          <p:cNvSpPr/>
          <p:nvPr/>
        </p:nvSpPr>
        <p:spPr>
          <a:xfrm>
            <a:off x="0" y="3877937"/>
            <a:ext cx="1219200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33A5C29-501F-4895-B284-B3FD13B968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5963090"/>
              </p:ext>
            </p:extLst>
          </p:nvPr>
        </p:nvGraphicFramePr>
        <p:xfrm>
          <a:off x="0" y="892365"/>
          <a:ext cx="2699134" cy="2985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02D0B41-CA47-4117-8FF6-BBFD257F7E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584777"/>
              </p:ext>
            </p:extLst>
          </p:nvPr>
        </p:nvGraphicFramePr>
        <p:xfrm>
          <a:off x="0" y="3969372"/>
          <a:ext cx="2699132" cy="2888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81F4396-EDFA-4BDC-9F68-B336991C55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670406"/>
              </p:ext>
            </p:extLst>
          </p:nvPr>
        </p:nvGraphicFramePr>
        <p:xfrm>
          <a:off x="1360268" y="2266156"/>
          <a:ext cx="5619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6" name="Worksheet" r:id="rId15" imgW="561759" imgH="485775" progId="Excel.Sheet.12">
                  <p:link updateAutomatic="1"/>
                </p:oleObj>
              </mc:Choice>
              <mc:Fallback>
                <p:oleObj name="Worksheet" r:id="rId15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60268" y="2266156"/>
                        <a:ext cx="56197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FB9A0BB-D142-4C4D-BE78-CC41B10ACF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971656"/>
              </p:ext>
            </p:extLst>
          </p:nvPr>
        </p:nvGraphicFramePr>
        <p:xfrm>
          <a:off x="4870450" y="2349500"/>
          <a:ext cx="51752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7" name="Worksheet" r:id="rId17" imgW="561759" imgH="485775" progId="Excel.Sheet.12">
                  <p:link updateAutomatic="1"/>
                </p:oleObj>
              </mc:Choice>
              <mc:Fallback>
                <p:oleObj name="Worksheet" r:id="rId17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870450" y="2349500"/>
                        <a:ext cx="517525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8927883-D382-4DDE-919C-4F26F1ECE3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318785"/>
              </p:ext>
            </p:extLst>
          </p:nvPr>
        </p:nvGraphicFramePr>
        <p:xfrm>
          <a:off x="5949950" y="2144713"/>
          <a:ext cx="517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8" name="Worksheet" r:id="rId19" imgW="561759" imgH="485775" progId="Excel.Sheet.12">
                  <p:link updateAutomatic="1"/>
                </p:oleObj>
              </mc:Choice>
              <mc:Fallback>
                <p:oleObj name="Worksheet" r:id="rId19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949950" y="2144713"/>
                        <a:ext cx="517525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FF1E8B6A-5F7B-4F98-8ACA-84D3453BE8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3332948"/>
              </p:ext>
            </p:extLst>
          </p:nvPr>
        </p:nvGraphicFramePr>
        <p:xfrm>
          <a:off x="8037513" y="2328863"/>
          <a:ext cx="519112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9" name="Worksheet" r:id="rId21" imgW="561759" imgH="485775" progId="Excel.Sheet.12">
                  <p:link updateAutomatic="1"/>
                </p:oleObj>
              </mc:Choice>
              <mc:Fallback>
                <p:oleObj name="Worksheet" r:id="rId21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037513" y="2328863"/>
                        <a:ext cx="519112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52DAC77-88E6-4996-9965-D678ECFC69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258899"/>
              </p:ext>
            </p:extLst>
          </p:nvPr>
        </p:nvGraphicFramePr>
        <p:xfrm>
          <a:off x="9078913" y="2487613"/>
          <a:ext cx="519112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0" name="Worksheet" r:id="rId23" imgW="561759" imgH="485775" progId="Excel.Sheet.12">
                  <p:link updateAutomatic="1"/>
                </p:oleObj>
              </mc:Choice>
              <mc:Fallback>
                <p:oleObj name="Worksheet" r:id="rId23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078913" y="2487613"/>
                        <a:ext cx="519112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69D5138-9B45-40D5-858C-B5C09CD6BE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559379"/>
              </p:ext>
            </p:extLst>
          </p:nvPr>
        </p:nvGraphicFramePr>
        <p:xfrm>
          <a:off x="10191750" y="2424113"/>
          <a:ext cx="5175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1" name="Worksheet" r:id="rId25" imgW="561759" imgH="485775" progId="Excel.Sheet.12">
                  <p:link updateAutomatic="1"/>
                </p:oleObj>
              </mc:Choice>
              <mc:Fallback>
                <p:oleObj name="Worksheet" r:id="rId25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0191750" y="2424113"/>
                        <a:ext cx="517525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3717F68A-23AE-4506-AED7-5A13163EB0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726287"/>
              </p:ext>
            </p:extLst>
          </p:nvPr>
        </p:nvGraphicFramePr>
        <p:xfrm>
          <a:off x="11256963" y="2224088"/>
          <a:ext cx="519112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2" name="Worksheet" r:id="rId27" imgW="561759" imgH="485775" progId="Excel.Sheet.12">
                  <p:link updateAutomatic="1"/>
                </p:oleObj>
              </mc:Choice>
              <mc:Fallback>
                <p:oleObj name="Worksheet" r:id="rId27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1256963" y="2224088"/>
                        <a:ext cx="519112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A65613BC-EBAC-4795-BF97-17BFA08F3B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377486"/>
              </p:ext>
            </p:extLst>
          </p:nvPr>
        </p:nvGraphicFramePr>
        <p:xfrm>
          <a:off x="1408113" y="5359400"/>
          <a:ext cx="5619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3" name="Worksheet" r:id="rId29" imgW="561759" imgH="485775" progId="Excel.Sheet.12">
                  <p:link updateAutomatic="1"/>
                </p:oleObj>
              </mc:Choice>
              <mc:Fallback>
                <p:oleObj name="Worksheet" r:id="rId29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408113" y="5359400"/>
                        <a:ext cx="56197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D77E354E-E655-4561-8A15-2315363EAA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331886"/>
              </p:ext>
            </p:extLst>
          </p:nvPr>
        </p:nvGraphicFramePr>
        <p:xfrm>
          <a:off x="3729038" y="5405438"/>
          <a:ext cx="515937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4" name="Worksheet" r:id="rId31" imgW="561759" imgH="485775" progId="Excel.Sheet.12">
                  <p:link updateAutomatic="1"/>
                </p:oleObj>
              </mc:Choice>
              <mc:Fallback>
                <p:oleObj name="Worksheet" r:id="rId31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729038" y="5405438"/>
                        <a:ext cx="515937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35426103-AB76-4036-9F3E-BC2D0E1B01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9002897"/>
              </p:ext>
            </p:extLst>
          </p:nvPr>
        </p:nvGraphicFramePr>
        <p:xfrm>
          <a:off x="4843463" y="5319713"/>
          <a:ext cx="519112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5" name="Worksheet" r:id="rId33" imgW="561759" imgH="485775" progId="Excel.Sheet.12">
                  <p:link updateAutomatic="1"/>
                </p:oleObj>
              </mc:Choice>
              <mc:Fallback>
                <p:oleObj name="Worksheet" r:id="rId33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4843463" y="5319713"/>
                        <a:ext cx="519112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6894DABC-1368-476A-BBDB-1F6CA15048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092099"/>
              </p:ext>
            </p:extLst>
          </p:nvPr>
        </p:nvGraphicFramePr>
        <p:xfrm>
          <a:off x="5837237" y="4111492"/>
          <a:ext cx="5175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6" name="Worksheet" r:id="rId35" imgW="561759" imgH="485775" progId="Excel.Sheet.12">
                  <p:link updateAutomatic="1"/>
                </p:oleObj>
              </mc:Choice>
              <mc:Fallback>
                <p:oleObj name="Worksheet" r:id="rId35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5837237" y="4111492"/>
                        <a:ext cx="517525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E40F7A3B-B35C-4912-B2C7-4DA1DD98AA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59379"/>
              </p:ext>
            </p:extLst>
          </p:nvPr>
        </p:nvGraphicFramePr>
        <p:xfrm>
          <a:off x="8039100" y="5199856"/>
          <a:ext cx="51752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7" name="Worksheet" r:id="rId37" imgW="561759" imgH="485775" progId="Excel.Sheet.12">
                  <p:link updateAutomatic="1"/>
                </p:oleObj>
              </mc:Choice>
              <mc:Fallback>
                <p:oleObj name="Worksheet" r:id="rId37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8039100" y="5199856"/>
                        <a:ext cx="517525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804A4D57-23D5-4947-B962-B6B4B122A5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455724"/>
              </p:ext>
            </p:extLst>
          </p:nvPr>
        </p:nvGraphicFramePr>
        <p:xfrm>
          <a:off x="9087900" y="4111492"/>
          <a:ext cx="51752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8" name="Worksheet" r:id="rId39" imgW="561759" imgH="485775" progId="Excel.Sheet.12">
                  <p:link updateAutomatic="1"/>
                </p:oleObj>
              </mc:Choice>
              <mc:Fallback>
                <p:oleObj name="Worksheet" r:id="rId39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9087900" y="4111492"/>
                        <a:ext cx="517525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F0671873-8234-48FB-A126-5A4C763425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521649"/>
              </p:ext>
            </p:extLst>
          </p:nvPr>
        </p:nvGraphicFramePr>
        <p:xfrm>
          <a:off x="11214778" y="5079203"/>
          <a:ext cx="51752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9" name="Worksheet" r:id="rId41" imgW="561759" imgH="485775" progId="Excel.Sheet.12">
                  <p:link updateAutomatic="1"/>
                </p:oleObj>
              </mc:Choice>
              <mc:Fallback>
                <p:oleObj name="Worksheet" r:id="rId41" imgW="561759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1214778" y="5079203"/>
                        <a:ext cx="517525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8615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6C9585-054E-48A2-AFE3-9328823B71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4741164"/>
              </p:ext>
            </p:extLst>
          </p:nvPr>
        </p:nvGraphicFramePr>
        <p:xfrm>
          <a:off x="2699132" y="892367"/>
          <a:ext cx="9492866" cy="2985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8CA45A2-97A8-4E4C-BC42-AC41E6F25F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6101008"/>
              </p:ext>
            </p:extLst>
          </p:nvPr>
        </p:nvGraphicFramePr>
        <p:xfrm>
          <a:off x="3698608" y="2502216"/>
          <a:ext cx="604837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6" name="Worksheet" r:id="rId4" imgW="657441" imgH="485775" progId="Excel.Sheet.12">
                  <p:link updateAutomatic="1"/>
                </p:oleObj>
              </mc:Choice>
              <mc:Fallback>
                <p:oleObj name="Worksheet" r:id="rId4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98608" y="2502216"/>
                        <a:ext cx="604837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7E874AF-60BF-48ED-BB35-CA1875A1DE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128451"/>
              </p:ext>
            </p:extLst>
          </p:nvPr>
        </p:nvGraphicFramePr>
        <p:xfrm>
          <a:off x="2699131" y="3969374"/>
          <a:ext cx="9492866" cy="2871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298BBBCC-31B1-4C40-A716-BAED89AA01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8048949"/>
              </p:ext>
            </p:extLst>
          </p:nvPr>
        </p:nvGraphicFramePr>
        <p:xfrm>
          <a:off x="10198069" y="4093915"/>
          <a:ext cx="603250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7" name="Worksheet" r:id="rId7" imgW="657441" imgH="485775" progId="Excel.Sheet.12">
                  <p:link updateAutomatic="1"/>
                </p:oleObj>
              </mc:Choice>
              <mc:Fallback>
                <p:oleObj name="Worksheet" r:id="rId7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198069" y="4093915"/>
                        <a:ext cx="603250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61340E9E-228E-4E26-8B4F-17171105A6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35226"/>
              </p:ext>
            </p:extLst>
          </p:nvPr>
        </p:nvGraphicFramePr>
        <p:xfrm>
          <a:off x="6912003" y="5214938"/>
          <a:ext cx="6064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8" name="Worksheet" r:id="rId9" imgW="657441" imgH="485775" progId="Excel.Sheet.12">
                  <p:link updateAutomatic="1"/>
                </p:oleObj>
              </mc:Choice>
              <mc:Fallback>
                <p:oleObj name="Worksheet" r:id="rId9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12003" y="5214938"/>
                        <a:ext cx="606425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Crime Solution Efficiency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A5109C-7127-4B7F-9838-0FBD62CB595F}"/>
              </a:ext>
            </a:extLst>
          </p:cNvPr>
          <p:cNvSpPr/>
          <p:nvPr/>
        </p:nvSpPr>
        <p:spPr>
          <a:xfrm>
            <a:off x="0" y="3877937"/>
            <a:ext cx="12192000" cy="457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B4736C5-135F-495A-A648-B93022686A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4864720"/>
              </p:ext>
            </p:extLst>
          </p:nvPr>
        </p:nvGraphicFramePr>
        <p:xfrm>
          <a:off x="0" y="915115"/>
          <a:ext cx="2699134" cy="2962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6C74791-0F0C-4D29-81A5-9C7AAFD7DF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3551956"/>
              </p:ext>
            </p:extLst>
          </p:nvPr>
        </p:nvGraphicFramePr>
        <p:xfrm>
          <a:off x="0" y="3969374"/>
          <a:ext cx="2699132" cy="288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5332551-3169-4191-BEF1-1F805438CF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5556332"/>
              </p:ext>
            </p:extLst>
          </p:nvPr>
        </p:nvGraphicFramePr>
        <p:xfrm>
          <a:off x="1326930" y="2343466"/>
          <a:ext cx="6572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9" name="Worksheet" r:id="rId13" imgW="657441" imgH="485775" progId="Excel.Sheet.12">
                  <p:link updateAutomatic="1"/>
                </p:oleObj>
              </mc:Choice>
              <mc:Fallback>
                <p:oleObj name="Worksheet" r:id="rId13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26930" y="2343466"/>
                        <a:ext cx="65722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C2BA97D7-0C44-4866-B9BF-5827047D50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2471462"/>
              </p:ext>
            </p:extLst>
          </p:nvPr>
        </p:nvGraphicFramePr>
        <p:xfrm>
          <a:off x="4814888" y="2454275"/>
          <a:ext cx="604837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0" name="Worksheet" r:id="rId15" imgW="657441" imgH="485775" progId="Excel.Sheet.12">
                  <p:link updateAutomatic="1"/>
                </p:oleObj>
              </mc:Choice>
              <mc:Fallback>
                <p:oleObj name="Worksheet" r:id="rId15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814888" y="2454275"/>
                        <a:ext cx="604837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73FB504-F004-453D-9462-BA087FF5AD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999800"/>
              </p:ext>
            </p:extLst>
          </p:nvPr>
        </p:nvGraphicFramePr>
        <p:xfrm>
          <a:off x="5792787" y="1290472"/>
          <a:ext cx="60642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1" name="Worksheet" r:id="rId17" imgW="657441" imgH="485775" progId="Excel.Sheet.12">
                  <p:link updateAutomatic="1"/>
                </p:oleObj>
              </mc:Choice>
              <mc:Fallback>
                <p:oleObj name="Worksheet" r:id="rId17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792787" y="1290472"/>
                        <a:ext cx="606425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C27A87E9-C57B-425D-8055-9002D88524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129634"/>
              </p:ext>
            </p:extLst>
          </p:nvPr>
        </p:nvGraphicFramePr>
        <p:xfrm>
          <a:off x="6912003" y="2108219"/>
          <a:ext cx="604838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2" name="Worksheet" r:id="rId19" imgW="657441" imgH="485775" progId="Excel.Sheet.12">
                  <p:link updateAutomatic="1"/>
                </p:oleObj>
              </mc:Choice>
              <mc:Fallback>
                <p:oleObj name="Worksheet" r:id="rId19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912003" y="2108219"/>
                        <a:ext cx="604838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A7D8426-45AA-4416-AC02-7D47E456E4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3742212"/>
              </p:ext>
            </p:extLst>
          </p:nvPr>
        </p:nvGraphicFramePr>
        <p:xfrm>
          <a:off x="7977188" y="2108219"/>
          <a:ext cx="603250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3" name="Worksheet" r:id="rId21" imgW="657441" imgH="485775" progId="Excel.Sheet.12">
                  <p:link updateAutomatic="1"/>
                </p:oleObj>
              </mc:Choice>
              <mc:Fallback>
                <p:oleObj name="Worksheet" r:id="rId21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977188" y="2108219"/>
                        <a:ext cx="603250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BDF4C8EA-D11B-4045-871A-50AA15AE66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2926152"/>
              </p:ext>
            </p:extLst>
          </p:nvPr>
        </p:nvGraphicFramePr>
        <p:xfrm>
          <a:off x="9068057" y="2200402"/>
          <a:ext cx="604837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4" name="Worksheet" r:id="rId23" imgW="657441" imgH="485775" progId="Excel.Sheet.12">
                  <p:link updateAutomatic="1"/>
                </p:oleObj>
              </mc:Choice>
              <mc:Fallback>
                <p:oleObj name="Worksheet" r:id="rId23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068057" y="2200402"/>
                        <a:ext cx="604837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DC92270F-B882-4159-BF55-7A84B32F4F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64126"/>
              </p:ext>
            </p:extLst>
          </p:nvPr>
        </p:nvGraphicFramePr>
        <p:xfrm>
          <a:off x="10085452" y="2125670"/>
          <a:ext cx="604838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5" name="Worksheet" r:id="rId25" imgW="657441" imgH="485775" progId="Excel.Sheet.12">
                  <p:link updateAutomatic="1"/>
                </p:oleObj>
              </mc:Choice>
              <mc:Fallback>
                <p:oleObj name="Worksheet" r:id="rId25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0085452" y="2125670"/>
                        <a:ext cx="604838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0B21BA8A-CE9D-4B91-8C0F-A7B80FB91E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071157"/>
              </p:ext>
            </p:extLst>
          </p:nvPr>
        </p:nvGraphicFramePr>
        <p:xfrm>
          <a:off x="11209338" y="1065424"/>
          <a:ext cx="608013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6" name="Worksheet" r:id="rId27" imgW="657441" imgH="485775" progId="Excel.Sheet.12">
                  <p:link updateAutomatic="1"/>
                </p:oleObj>
              </mc:Choice>
              <mc:Fallback>
                <p:oleObj name="Worksheet" r:id="rId27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1209338" y="1065424"/>
                        <a:ext cx="608013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C557DBCC-B2FE-4283-9EEE-27607E7064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474405"/>
              </p:ext>
            </p:extLst>
          </p:nvPr>
        </p:nvGraphicFramePr>
        <p:xfrm>
          <a:off x="1293813" y="5534025"/>
          <a:ext cx="6572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7" name="Worksheet" r:id="rId29" imgW="657441" imgH="485775" progId="Excel.Sheet.12">
                  <p:link updateAutomatic="1"/>
                </p:oleObj>
              </mc:Choice>
              <mc:Fallback>
                <p:oleObj name="Worksheet" r:id="rId29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293813" y="5534025"/>
                        <a:ext cx="65722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1D0718C2-8D28-49AD-B501-5679D24E86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193293"/>
              </p:ext>
            </p:extLst>
          </p:nvPr>
        </p:nvGraphicFramePr>
        <p:xfrm>
          <a:off x="3653871" y="4350458"/>
          <a:ext cx="604837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8" name="Worksheet" r:id="rId31" imgW="657441" imgH="485775" progId="Excel.Sheet.12">
                  <p:link updateAutomatic="1"/>
                </p:oleObj>
              </mc:Choice>
              <mc:Fallback>
                <p:oleObj name="Worksheet" r:id="rId31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653871" y="4350458"/>
                        <a:ext cx="604837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A5298182-43C3-4A5F-9E5C-CBF893534F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338852"/>
              </p:ext>
            </p:extLst>
          </p:nvPr>
        </p:nvGraphicFramePr>
        <p:xfrm>
          <a:off x="4814887" y="5084392"/>
          <a:ext cx="604837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9" name="Worksheet" r:id="rId33" imgW="657441" imgH="485775" progId="Excel.Sheet.12">
                  <p:link updateAutomatic="1"/>
                </p:oleObj>
              </mc:Choice>
              <mc:Fallback>
                <p:oleObj name="Worksheet" r:id="rId33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4814887" y="5084392"/>
                        <a:ext cx="604837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A331087D-5AE7-4AB7-9C0D-F365E8167B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3247779"/>
              </p:ext>
            </p:extLst>
          </p:nvPr>
        </p:nvGraphicFramePr>
        <p:xfrm>
          <a:off x="5792787" y="5115428"/>
          <a:ext cx="60642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0" name="Worksheet" r:id="rId35" imgW="657441" imgH="485775" progId="Excel.Sheet.12">
                  <p:link updateAutomatic="1"/>
                </p:oleObj>
              </mc:Choice>
              <mc:Fallback>
                <p:oleObj name="Worksheet" r:id="rId35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5792787" y="5115428"/>
                        <a:ext cx="606425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F0A0CF94-C3FA-48D8-BC14-83206BD138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035147"/>
              </p:ext>
            </p:extLst>
          </p:nvPr>
        </p:nvGraphicFramePr>
        <p:xfrm>
          <a:off x="7969850" y="5265157"/>
          <a:ext cx="604838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1" name="Worksheet" r:id="rId37" imgW="657441" imgH="485775" progId="Excel.Sheet.12">
                  <p:link updateAutomatic="1"/>
                </p:oleObj>
              </mc:Choice>
              <mc:Fallback>
                <p:oleObj name="Worksheet" r:id="rId37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7969850" y="5265157"/>
                        <a:ext cx="604838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58D01958-EAD8-462C-B827-5CB3BF476F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904333"/>
              </p:ext>
            </p:extLst>
          </p:nvPr>
        </p:nvGraphicFramePr>
        <p:xfrm>
          <a:off x="9068056" y="4103727"/>
          <a:ext cx="604837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2" name="Worksheet" r:id="rId39" imgW="657441" imgH="485775" progId="Excel.Sheet.12">
                  <p:link updateAutomatic="1"/>
                </p:oleObj>
              </mc:Choice>
              <mc:Fallback>
                <p:oleObj name="Worksheet" r:id="rId39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9068056" y="4103727"/>
                        <a:ext cx="604837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F504F6BE-3206-4547-8370-5C0ABEECBF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541380"/>
              </p:ext>
            </p:extLst>
          </p:nvPr>
        </p:nvGraphicFramePr>
        <p:xfrm>
          <a:off x="11282360" y="5001074"/>
          <a:ext cx="6064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3" name="Worksheet" r:id="rId41" imgW="657441" imgH="485775" progId="Excel.Sheet.12">
                  <p:link updateAutomatic="1"/>
                </p:oleObj>
              </mc:Choice>
              <mc:Fallback>
                <p:oleObj name="Worksheet" r:id="rId41" imgW="657441" imgH="4857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1282360" y="5001074"/>
                        <a:ext cx="606425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9315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3466B-CD2E-4517-B44D-A4B372D7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731492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</p:spPr>
        <p:txBody>
          <a:bodyPr/>
          <a:lstStyle/>
          <a:p>
            <a:r>
              <a:rPr lang="en-US" dirty="0"/>
              <a:t>Total Crime Incidents (POI + PSI)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8FF404F-BED7-4F15-B8D3-BC3B47A1AB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430898"/>
              </p:ext>
            </p:extLst>
          </p:nvPr>
        </p:nvGraphicFramePr>
        <p:xfrm>
          <a:off x="0" y="901715"/>
          <a:ext cx="2566930" cy="5939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776B9ED-2536-4DB4-8BEE-6AA776034AAE}"/>
              </a:ext>
            </a:extLst>
          </p:cNvPr>
          <p:cNvSpPr/>
          <p:nvPr/>
        </p:nvSpPr>
        <p:spPr>
          <a:xfrm>
            <a:off x="2566930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7490FC2-0A2B-40CF-A8A6-F13FE2D1DD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9672035"/>
              </p:ext>
            </p:extLst>
          </p:nvPr>
        </p:nvGraphicFramePr>
        <p:xfrm>
          <a:off x="931863" y="2492375"/>
          <a:ext cx="13462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15" name="Worksheet" r:id="rId4" imgW="1295647" imgH="485775" progId="Excel.Sheet.12">
                  <p:link updateAutomatic="1"/>
                </p:oleObj>
              </mc:Choice>
              <mc:Fallback>
                <p:oleObj name="Worksheet" r:id="rId4" imgW="1295647" imgH="485775" progId="Excel.Sheet.12">
                  <p:link updateAutomatic="1"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97490FC2-0A2B-40CF-A8A6-F13FE2D1DD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1863" y="2492375"/>
                        <a:ext cx="1346200" cy="484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3CE19E6A-4CF7-4F2C-8B82-2D68D0730C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9938218"/>
              </p:ext>
            </p:extLst>
          </p:nvPr>
        </p:nvGraphicFramePr>
        <p:xfrm>
          <a:off x="2612649" y="901715"/>
          <a:ext cx="9579351" cy="5939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694CECFD-4657-45F9-B0C4-FFD3F894C2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994125"/>
              </p:ext>
            </p:extLst>
          </p:nvPr>
        </p:nvGraphicFramePr>
        <p:xfrm>
          <a:off x="3117850" y="4551363"/>
          <a:ext cx="930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16" name="Worksheet" r:id="rId7" imgW="1295647" imgH="485775" progId="Excel.Sheet.12">
                  <p:link updateAutomatic="1"/>
                </p:oleObj>
              </mc:Choice>
              <mc:Fallback>
                <p:oleObj name="Worksheet" r:id="rId7" imgW="1295647" imgH="485775" progId="Excel.Sheet.12">
                  <p:link updateAutomatic="1"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694CECFD-4657-45F9-B0C4-FFD3F894C2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17850" y="4551363"/>
                        <a:ext cx="9302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A82A4300-40F2-4A8B-A3D4-342CE9AC22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523462"/>
              </p:ext>
            </p:extLst>
          </p:nvPr>
        </p:nvGraphicFramePr>
        <p:xfrm>
          <a:off x="4519613" y="4573588"/>
          <a:ext cx="930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17" name="Worksheet" r:id="rId9" imgW="1295647" imgH="485775" progId="Excel.Sheet.12">
                  <p:link updateAutomatic="1"/>
                </p:oleObj>
              </mc:Choice>
              <mc:Fallback>
                <p:oleObj name="Worksheet" r:id="rId9" imgW="1295647" imgH="485775" progId="Excel.Sheet.12">
                  <p:link updateAutomatic="1"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A82A4300-40F2-4A8B-A3D4-342CE9AC22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19613" y="4573588"/>
                        <a:ext cx="9302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1A7C3A42-B4D4-4E7A-99B8-79C2189CF3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486833"/>
              </p:ext>
            </p:extLst>
          </p:nvPr>
        </p:nvGraphicFramePr>
        <p:xfrm>
          <a:off x="5602288" y="3875088"/>
          <a:ext cx="930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18" name="Worksheet" r:id="rId11" imgW="1295647" imgH="485775" progId="Excel.Sheet.12">
                  <p:link updateAutomatic="1"/>
                </p:oleObj>
              </mc:Choice>
              <mc:Fallback>
                <p:oleObj name="Worksheet" r:id="rId11" imgW="1295647" imgH="485775" progId="Excel.Sheet.12">
                  <p:link updateAutomatic="1"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1A7C3A42-B4D4-4E7A-99B8-79C2189CF3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02288" y="3875088"/>
                        <a:ext cx="9302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F9EF4B01-B0C2-4872-A14B-75AA908974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639065"/>
              </p:ext>
            </p:extLst>
          </p:nvPr>
        </p:nvGraphicFramePr>
        <p:xfrm>
          <a:off x="6635750" y="4922838"/>
          <a:ext cx="93503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19" name="Worksheet" r:id="rId13" imgW="1295647" imgH="485775" progId="Excel.Sheet.12">
                  <p:link updateAutomatic="1"/>
                </p:oleObj>
              </mc:Choice>
              <mc:Fallback>
                <p:oleObj name="Worksheet" r:id="rId13" imgW="1295647" imgH="485775" progId="Excel.Sheet.12">
                  <p:link updateAutomatic="1"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F9EF4B01-B0C2-4872-A14B-75AA908974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635750" y="4922838"/>
                        <a:ext cx="935038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EE240963-7F90-44F7-BCFC-B2C1DED832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4992025"/>
              </p:ext>
            </p:extLst>
          </p:nvPr>
        </p:nvGraphicFramePr>
        <p:xfrm>
          <a:off x="7700963" y="2143125"/>
          <a:ext cx="930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20" name="Worksheet" r:id="rId15" imgW="1295647" imgH="485775" progId="Excel.Sheet.12">
                  <p:link updateAutomatic="1"/>
                </p:oleObj>
              </mc:Choice>
              <mc:Fallback>
                <p:oleObj name="Worksheet" r:id="rId15" imgW="1295647" imgH="485775" progId="Excel.Sheet.12">
                  <p:link updateAutomatic="1"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EE240963-7F90-44F7-BCFC-B2C1DED832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700963" y="2143125"/>
                        <a:ext cx="9302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6B00ED96-0CD5-417F-9698-B51131A822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885840"/>
              </p:ext>
            </p:extLst>
          </p:nvPr>
        </p:nvGraphicFramePr>
        <p:xfrm>
          <a:off x="8842375" y="3336925"/>
          <a:ext cx="930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21" name="Worksheet" r:id="rId17" imgW="1295647" imgH="485775" progId="Excel.Sheet.12">
                  <p:link updateAutomatic="1"/>
                </p:oleObj>
              </mc:Choice>
              <mc:Fallback>
                <p:oleObj name="Worksheet" r:id="rId17" imgW="1295647" imgH="485775" progId="Excel.Sheet.12">
                  <p:link updateAutomatic="1"/>
                  <p:pic>
                    <p:nvPicPr>
                      <p:cNvPr id="35" name="Object 34">
                        <a:extLst>
                          <a:ext uri="{FF2B5EF4-FFF2-40B4-BE49-F238E27FC236}">
                            <a16:creationId xmlns:a16="http://schemas.microsoft.com/office/drawing/2014/main" id="{6B00ED96-0CD5-417F-9698-B51131A822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842375" y="3336925"/>
                        <a:ext cx="9302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0DE99894-8208-4A1E-8FA5-3523304613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899506"/>
              </p:ext>
            </p:extLst>
          </p:nvPr>
        </p:nvGraphicFramePr>
        <p:xfrm>
          <a:off x="9999663" y="4240213"/>
          <a:ext cx="928687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22" name="Worksheet" r:id="rId19" imgW="1295647" imgH="485775" progId="Excel.Sheet.12">
                  <p:link updateAutomatic="1"/>
                </p:oleObj>
              </mc:Choice>
              <mc:Fallback>
                <p:oleObj name="Worksheet" r:id="rId19" imgW="1295647" imgH="485775" progId="Excel.Sheet.12">
                  <p:link updateAutomatic="1"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0DE99894-8208-4A1E-8FA5-3523304613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999663" y="4240213"/>
                        <a:ext cx="928687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BB078060-C7E5-4D8F-9718-48AB9C453E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8867702"/>
              </p:ext>
            </p:extLst>
          </p:nvPr>
        </p:nvGraphicFramePr>
        <p:xfrm>
          <a:off x="11001375" y="1447800"/>
          <a:ext cx="930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23" name="Worksheet" r:id="rId21" imgW="1295647" imgH="485775" progId="Excel.Sheet.12">
                  <p:link updateAutomatic="1"/>
                </p:oleObj>
              </mc:Choice>
              <mc:Fallback>
                <p:oleObj name="Worksheet" r:id="rId21" imgW="1295647" imgH="485775" progId="Excel.Sheet.12">
                  <p:link updateAutomatic="1"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BB078060-C7E5-4D8F-9718-48AB9C453E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1375" y="1447800"/>
                        <a:ext cx="9302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4899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75D5A-393E-4F0D-9088-5C0E0EA0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1"/>
            <a:ext cx="12192000" cy="85309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Index Crimes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76B9ED-2536-4DB4-8BEE-6AA776034AAE}"/>
              </a:ext>
            </a:extLst>
          </p:cNvPr>
          <p:cNvSpPr/>
          <p:nvPr/>
        </p:nvSpPr>
        <p:spPr>
          <a:xfrm>
            <a:off x="2566930" y="870333"/>
            <a:ext cx="45719" cy="598766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B1222FA4-C127-47CC-9009-FD4BDCC616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5571328"/>
              </p:ext>
            </p:extLst>
          </p:nvPr>
        </p:nvGraphicFramePr>
        <p:xfrm>
          <a:off x="0" y="958467"/>
          <a:ext cx="2566930" cy="5882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16B39522-07D0-4217-A74A-5AC3E13092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562230"/>
              </p:ext>
            </p:extLst>
          </p:nvPr>
        </p:nvGraphicFramePr>
        <p:xfrm>
          <a:off x="895293" y="4148138"/>
          <a:ext cx="102711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39" name="Worksheet" r:id="rId4" imgW="1199965" imgH="485775" progId="Excel.Sheet.12">
                  <p:link updateAutomatic="1"/>
                </p:oleObj>
              </mc:Choice>
              <mc:Fallback>
                <p:oleObj name="Worksheet" r:id="rId4" imgW="1199965" imgH="485775" progId="Excel.Sheet.12">
                  <p:link updateAutomatic="1"/>
                  <p:pic>
                    <p:nvPicPr>
                      <p:cNvPr id="35" name="Object 34">
                        <a:extLst>
                          <a:ext uri="{FF2B5EF4-FFF2-40B4-BE49-F238E27FC236}">
                            <a16:creationId xmlns:a16="http://schemas.microsoft.com/office/drawing/2014/main" id="{16B39522-07D0-4217-A74A-5AC3E13092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5293" y="4148138"/>
                        <a:ext cx="1027112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4E703AE0-0254-42F7-94A1-FEFFB95AE6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1806103"/>
              </p:ext>
            </p:extLst>
          </p:nvPr>
        </p:nvGraphicFramePr>
        <p:xfrm>
          <a:off x="2589789" y="870332"/>
          <a:ext cx="9602211" cy="5987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8BED293-D850-492E-B162-0AE41743A3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587896"/>
              </p:ext>
            </p:extLst>
          </p:nvPr>
        </p:nvGraphicFramePr>
        <p:xfrm>
          <a:off x="3146236" y="4043362"/>
          <a:ext cx="928688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40" name="Worksheet" r:id="rId7" imgW="1199965" imgH="485775" progId="Excel.Sheet.12">
                  <p:link updateAutomatic="1"/>
                </p:oleObj>
              </mc:Choice>
              <mc:Fallback>
                <p:oleObj name="Worksheet" r:id="rId7" imgW="1199965" imgH="485775" progId="Excel.Sheet.12">
                  <p:link updateAutomatic="1"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48BED293-D850-492E-B162-0AE41743A3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46236" y="4043362"/>
                        <a:ext cx="928688" cy="34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D27079A-CD09-4E3C-8896-7F25EAFF2C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906481"/>
              </p:ext>
            </p:extLst>
          </p:nvPr>
        </p:nvGraphicFramePr>
        <p:xfrm>
          <a:off x="4270576" y="3853875"/>
          <a:ext cx="931862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41" name="Worksheet" r:id="rId9" imgW="1199965" imgH="485775" progId="Excel.Sheet.12">
                  <p:link updateAutomatic="1"/>
                </p:oleObj>
              </mc:Choice>
              <mc:Fallback>
                <p:oleObj name="Worksheet" r:id="rId9" imgW="1199965" imgH="485775" progId="Excel.Sheet.12">
                  <p:link updateAutomatic="1"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D27079A-CD09-4E3C-8896-7F25EAFF2C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70576" y="3853875"/>
                        <a:ext cx="931862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685D8FC-84B8-4FD6-8B8A-32367A3078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9616334"/>
              </p:ext>
            </p:extLst>
          </p:nvPr>
        </p:nvGraphicFramePr>
        <p:xfrm>
          <a:off x="5596573" y="3550363"/>
          <a:ext cx="930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42" name="Worksheet" r:id="rId11" imgW="1199965" imgH="485775" progId="Excel.Sheet.12">
                  <p:link updateAutomatic="1"/>
                </p:oleObj>
              </mc:Choice>
              <mc:Fallback>
                <p:oleObj name="Worksheet" r:id="rId11" imgW="1199965" imgH="485775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685D8FC-84B8-4FD6-8B8A-32367A3078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96573" y="3550363"/>
                        <a:ext cx="9302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D825E57-D80D-4C0B-9C60-CF72762412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842333"/>
              </p:ext>
            </p:extLst>
          </p:nvPr>
        </p:nvGraphicFramePr>
        <p:xfrm>
          <a:off x="6664713" y="4391025"/>
          <a:ext cx="93186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43" name="Worksheet" r:id="rId13" imgW="1199965" imgH="485775" progId="Excel.Sheet.12">
                  <p:link updateAutomatic="1"/>
                </p:oleObj>
              </mc:Choice>
              <mc:Fallback>
                <p:oleObj name="Worksheet" r:id="rId13" imgW="1199965" imgH="485775" progId="Excel.Sheet.12">
                  <p:link updateAutomatic="1"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1D825E57-D80D-4C0B-9C60-CF72762412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664713" y="4391025"/>
                        <a:ext cx="931863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3D48CCB8-95DB-4CFF-A407-7F109BDE3D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723042"/>
              </p:ext>
            </p:extLst>
          </p:nvPr>
        </p:nvGraphicFramePr>
        <p:xfrm>
          <a:off x="7596576" y="1452563"/>
          <a:ext cx="9334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44" name="Worksheet" r:id="rId15" imgW="1199965" imgH="485775" progId="Excel.Sheet.12">
                  <p:link updateAutomatic="1"/>
                </p:oleObj>
              </mc:Choice>
              <mc:Fallback>
                <p:oleObj name="Worksheet" r:id="rId15" imgW="1199965" imgH="485775" progId="Excel.Sheet.12">
                  <p:link updateAutomatic="1"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3D48CCB8-95DB-4CFF-A407-7F109BDE3D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596576" y="1452563"/>
                        <a:ext cx="9334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139C793-58F1-4330-BF49-F4AFB77B66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29620"/>
              </p:ext>
            </p:extLst>
          </p:nvPr>
        </p:nvGraphicFramePr>
        <p:xfrm>
          <a:off x="8965600" y="1378935"/>
          <a:ext cx="930275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45" name="Worksheet" r:id="rId17" imgW="1199965" imgH="485775" progId="Excel.Sheet.12">
                  <p:link updateAutomatic="1"/>
                </p:oleObj>
              </mc:Choice>
              <mc:Fallback>
                <p:oleObj name="Worksheet" r:id="rId17" imgW="1199965" imgH="485775" progId="Excel.Sheet.12">
                  <p:link updateAutomatic="1"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B139C793-58F1-4330-BF49-F4AFB77B66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965600" y="1378935"/>
                        <a:ext cx="930275" cy="347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3180766-EABD-442C-8C96-642B0F4E25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837558"/>
              </p:ext>
            </p:extLst>
          </p:nvPr>
        </p:nvGraphicFramePr>
        <p:xfrm>
          <a:off x="9986580" y="3550363"/>
          <a:ext cx="931862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46" name="Worksheet" r:id="rId19" imgW="1199965" imgH="485775" progId="Excel.Sheet.12">
                  <p:link updateAutomatic="1"/>
                </p:oleObj>
              </mc:Choice>
              <mc:Fallback>
                <p:oleObj name="Worksheet" r:id="rId19" imgW="1199965" imgH="485775" progId="Excel.Sheet.12">
                  <p:link updateAutomatic="1"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C3180766-EABD-442C-8C96-642B0F4E25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986580" y="3550363"/>
                        <a:ext cx="931862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07165BB5-7E97-4639-86F5-C02296ABB2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293316"/>
              </p:ext>
            </p:extLst>
          </p:nvPr>
        </p:nvGraphicFramePr>
        <p:xfrm>
          <a:off x="11121643" y="2282222"/>
          <a:ext cx="930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47" name="Worksheet" r:id="rId21" imgW="1199965" imgH="485775" progId="Excel.Sheet.12">
                  <p:link updateAutomatic="1"/>
                </p:oleObj>
              </mc:Choice>
              <mc:Fallback>
                <p:oleObj name="Worksheet" r:id="rId21" imgW="1199965" imgH="485775" progId="Excel.Sheet.12">
                  <p:link updateAutomatic="1"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07165BB5-7E97-4639-86F5-C02296ABB2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121643" y="2282222"/>
                        <a:ext cx="9302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85905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1390</TotalTime>
  <Words>571</Words>
  <Application>Microsoft Office PowerPoint</Application>
  <PresentationFormat>Widescreen</PresentationFormat>
  <Paragraphs>239</Paragraphs>
  <Slides>35</Slides>
  <Notes>0</Notes>
  <HiddenSlides>23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Links</vt:lpstr>
      </vt:variant>
      <vt:variant>
        <vt:i4>365</vt:i4>
      </vt:variant>
      <vt:variant>
        <vt:lpstr>Slide Titles</vt:lpstr>
      </vt:variant>
      <vt:variant>
        <vt:i4>35</vt:i4>
      </vt:variant>
    </vt:vector>
  </HeadingPairs>
  <TitlesOfParts>
    <vt:vector size="406" baseType="lpstr">
      <vt:lpstr>Arial</vt:lpstr>
      <vt:lpstr>Bernard MT Condensed</vt:lpstr>
      <vt:lpstr>Broadway</vt:lpstr>
      <vt:lpstr>Calibri</vt:lpstr>
      <vt:lpstr>Gill Sans MT</vt:lpstr>
      <vt:lpstr>Parcel</vt:lpstr>
      <vt:lpstr>file:///E:\UCPER%20BRAVO\CIRAS-UCPER%20BRAVO%20-%20For%20Presentation%20Main%20File.xlsx!TCV!R14C9:R15C9</vt:lpstr>
      <vt:lpstr>file:///E:\UCPER%20BRAVO\CIRAS-UCPER%20BRAVO%20-%20For%20Presentation%20Main%20File.xlsx!TCV!R8C9:R9C9</vt:lpstr>
      <vt:lpstr>file:///E:\UCPER%20BRAVO\CIRAS-UCPER%20BRAVO%20-%20For%20Presentation%20Main%20File.xlsx!TCV!R34C9:R35C9</vt:lpstr>
      <vt:lpstr>file:///E:\UCPER%20BRAVO\CIRAS-UCPER%20BRAVO%20-%20For%20Presentation%20Main%20File.xlsx!TCV!R42C9:R43C9</vt:lpstr>
      <vt:lpstr>file:///E:\UCPER%20BRAVO\CIRAS-UCPER%20BRAVO%20-%20For%20Presentation%20Main%20File.xlsx!TCV!R32C9:R33C9</vt:lpstr>
      <vt:lpstr>file:///E:\UCPER%20BRAVO\CIRAS-UCPER%20BRAVO%20-%20For%20Presentation%20Main%20File.xlsx!TCV!R36C9:R37C9</vt:lpstr>
      <vt:lpstr>file:///E:\UCPER%20BRAVO\CIRAS-UCPER%20BRAVO%20-%20For%20Presentation%20Main%20File.xlsx!TCV!R16C9:R17C9</vt:lpstr>
      <vt:lpstr>file:///E:\UCPER%20BRAVO\CIRAS-UCPER%20BRAVO%20-%20For%20Presentation%20Main%20File.xlsx!TCV!R10C9:R11C9</vt:lpstr>
      <vt:lpstr>file:///E:\UCPER%20BRAVO\CIRAS-UCPER%20BRAVO%20-%20For%20Presentation%20Main%20File.xlsx!TCV!R3C9:R4C9</vt:lpstr>
      <vt:lpstr>file:///E:\UCPER%20BRAVO\CIRAS-UCPER%20BRAVO%20-%20For%20Presentation%20Main%20File.xlsx!TCV!R24C9:R25C9</vt:lpstr>
      <vt:lpstr>file:///E:\UCPER%20BRAVO\CIRAS-UCPER%20BRAVO%20-%20For%20Presentation%20Main%20File.xlsx!TCV!R12C9:R13C9</vt:lpstr>
      <vt:lpstr>file:///E:\UCPER%20BRAVO\CIRAS-UCPER%20BRAVO%20-%20For%20Presentation%20Main%20File.xlsx!TCV!R18C9:R19C9</vt:lpstr>
      <vt:lpstr>file:///E:\UCPER%20BRAVO\CIRAS-UCPER%20BRAVO%20-%20For%20Presentation%20Main%20File.xlsx!TCV!R20C9:R21C9</vt:lpstr>
      <vt:lpstr>file:///E:\UCPER%20BRAVO\CIRAS-UCPER%20BRAVO%20-%20For%20Presentation%20Main%20File.xlsx!TCV!R22C9:R23C9</vt:lpstr>
      <vt:lpstr>file:///E:\UCPER%20BRAVO\CIRAS-UCPER%20BRAVO%20-%20For%20Presentation%20Main%20File.xlsx!TCV!R46C9:R47C9</vt:lpstr>
      <vt:lpstr>file:///E:\UCPER%20BRAVO\CIRAS-UCPER%20BRAVO%20-%20For%20Presentation%20Main%20File.xlsx!TCV!R30C9:R31C9</vt:lpstr>
      <vt:lpstr>file:///E:\UCPER%20BRAVO\CIRAS-UCPER%20BRAVO%20-%20For%20Presentation%20Main%20File.xlsx!TCV!R38C9:R39C9</vt:lpstr>
      <vt:lpstr>file:///E:\UCPER%20BRAVO\CIRAS-UCPER%20BRAVO%20-%20For%20Presentation%20Main%20File.xlsx!TCV!R40C9:R41C9</vt:lpstr>
      <vt:lpstr>file:///E:\UCPER%20BRAVO\CIRAS-UCPER%20BRAVO%20-%20For%20Presentation%20Main%20File.xlsx!TCV!R44C9:R45C9</vt:lpstr>
      <vt:lpstr>file:///E:\UCPER%20BRAVO\CIRAS-UCPER%20BRAVO%20-%20For%20Presentation%20Main%20File.xlsx!Index!R44C9:R45C9</vt:lpstr>
      <vt:lpstr>file:///E:\UCPER%20BRAVO\CIRAS-UCPER%20BRAVO%20-%20For%20Presentation%20Main%20File.xlsx!Index!R38C9:R39C9</vt:lpstr>
      <vt:lpstr>file:///E:\UCPER%20BRAVO\CIRAS-UCPER%20BRAVO%20-%20For%20Presentation%20Main%20File.xlsx!Index!R10C9:R11C9</vt:lpstr>
      <vt:lpstr>file:///E:\UCPER%20BRAVO\CIRAS-UCPER%20BRAVO%20-%20For%20Presentation%20Main%20File.xlsx!Index!R20C9:R21C9</vt:lpstr>
      <vt:lpstr>file:///E:\UCPER%20BRAVO\CIRAS-UCPER%20BRAVO%20-%20For%20Presentation%20Main%20File.xlsx!Index!R34C9:R35C9</vt:lpstr>
      <vt:lpstr>file:///E:\UCPER%20BRAVO\CIRAS-UCPER%20BRAVO%20-%20For%20Presentation%20Main%20File.xlsx!Index!R36C9:R37C9</vt:lpstr>
      <vt:lpstr>file:///E:\UCPER%20BRAVO\CIRAS-UCPER%20BRAVO%20-%20For%20Presentation%20Main%20File.xlsx!Index!R42C9:R43C9</vt:lpstr>
      <vt:lpstr>file:///E:\UCPER%20BRAVO\CIRAS-UCPER%20BRAVO%20-%20For%20Presentation%20Main%20File.xlsx!Index!R40C9:R41C9</vt:lpstr>
      <vt:lpstr>file:///E:\UCPER%20BRAVO\CIRAS-UCPER%20BRAVO%20-%20For%20Presentation%20Main%20File.xlsx!Index!R32C9:R33C9</vt:lpstr>
      <vt:lpstr>file:///E:\UCPER%20BRAVO\CIRAS-UCPER%20BRAVO%20-%20For%20Presentation%20Main%20File.xlsx!Index!R30C9:R31C9</vt:lpstr>
      <vt:lpstr>file:///E:\UCPER%20BRAVO\CIRAS-UCPER%20BRAVO%20-%20For%20Presentation%20Main%20File.xlsx!Index!R12C9:R13C9</vt:lpstr>
      <vt:lpstr>file:///E:\UCPER%20BRAVO\CIRAS-UCPER%20BRAVO%20-%20For%20Presentation%20Main%20File.xlsx!Index!R46C9:R47C9</vt:lpstr>
      <vt:lpstr>file:///E:\UCPER%20BRAVO\CIRAS-UCPER%20BRAVO%20-%20For%20Presentation%20Main%20File.xlsx!Index!R22C9:R23C9</vt:lpstr>
      <vt:lpstr>file:///E:\UCPER%20BRAVO\CIRAS-UCPER%20BRAVO%20-%20For%20Presentation%20Main%20File.xlsx!Index!R16C9:R17C9</vt:lpstr>
      <vt:lpstr>file:///E:\UCPER%20BRAVO\CIRAS-UCPER%20BRAVO%20-%20For%20Presentation%20Main%20File.xlsx!Index!R14C9:R15C9</vt:lpstr>
      <vt:lpstr>file:///E:\UCPER%20BRAVO\CIRAS-UCPER%20BRAVO%20-%20For%20Presentation%20Main%20File.xlsx!Index!R3C9:R4C9</vt:lpstr>
      <vt:lpstr>file:///E:\UCPER%20BRAVO\CIRAS-UCPER%20BRAVO%20-%20For%20Presentation%20Main%20File.xlsx!Index!R24C9:R25C9</vt:lpstr>
      <vt:lpstr>file:///E:\UCPER%20BRAVO\CIRAS-UCPER%20BRAVO%20-%20For%20Presentation%20Main%20File.xlsx!Index!R8C9:R9C9</vt:lpstr>
      <vt:lpstr>file:///E:\UCPER%20BRAVO\CIRAS-UCPER%20BRAVO%20-%20For%20Presentation%20Main%20File.xlsx!Index!R18C9:R19C9</vt:lpstr>
      <vt:lpstr>file:///E:\UCPER%20BRAVO\CIRAS-UCPER%20BRAVO%20-%20For%20Presentation%20Main%20File.xlsx!8FC-SCC-PPOCPO!R39C9:R40C9</vt:lpstr>
      <vt:lpstr>file:///E:\UCPER%20BRAVO\CIRAS-UCPER%20BRAVO%20-%20For%20Presentation%20Main%20File.xlsx!8FC-SCC-PPOCPO!R41C9:R42C9</vt:lpstr>
      <vt:lpstr>file:///E:\UCPER%20BRAVO\CIRAS-UCPER%20BRAVO%20-%20For%20Presentation%20Main%20File.xlsx!8FC-SCC-PPOCPO!R37C9:R38C9</vt:lpstr>
      <vt:lpstr>file:///E:\UCPER%20BRAVO\CIRAS-UCPER%20BRAVO%20-%20For%20Presentation%20Main%20File.xlsx!8FC-SCC-PPOCPO!R29C9:R30C9</vt:lpstr>
      <vt:lpstr>file:///E:\UCPER%20BRAVO\CIRAS-UCPER%20BRAVO%20-%20For%20Presentation%20Main%20File.xlsx!8FC-SCC-PPOCPO!R31C9:R32C9</vt:lpstr>
      <vt:lpstr>file:///E:\UCPER%20BRAVO\CIRAS-UCPER%20BRAVO%20-%20For%20Presentation%20Main%20File.xlsx!8FC-SCC-PPOCPO!R19C9:R20C9</vt:lpstr>
      <vt:lpstr>file:///E:\UCPER%20BRAVO\CIRAS-UCPER%20BRAVO%20-%20For%20Presentation%20Main%20File.xlsx!8FC-SCC-PPOCPO!R33C9:R34C9</vt:lpstr>
      <vt:lpstr>file:///E:\UCPER%20BRAVO\CIRAS-UCPER%20BRAVO%20-%20For%20Presentation%20Main%20File.xlsx!8FC-SCC-PPOCPO!R27C9:R28C9</vt:lpstr>
      <vt:lpstr>file:///E:\UCPER%20BRAVO\CIRAS-UCPER%20BRAVO%20-%20For%20Presentation%20Main%20File.xlsx!8FC-SCC-PPOCPO!R17C9:R18C9</vt:lpstr>
      <vt:lpstr>file:///E:\UCPER%20BRAVO\CIRAS-UCPER%20BRAVO%20-%20For%20Presentation%20Main%20File.xlsx!8FC-SCC-PPOCPO!R15C9:R16C9</vt:lpstr>
      <vt:lpstr>file:///E:\UCPER%20BRAVO\CIRAS-UCPER%20BRAVO%20-%20For%20Presentation%20Main%20File.xlsx!8FC-SCC-PPOCPO!R35C9:R36C9</vt:lpstr>
      <vt:lpstr>file:///E:\UCPER%20BRAVO\CIRAS-UCPER%20BRAVO%20-%20For%20Presentation%20Main%20File.xlsx!8FC-SCC-PPOCPO!R5C9:R6C9</vt:lpstr>
      <vt:lpstr>file:///E:\UCPER%20BRAVO\CIRAS-UCPER%20BRAVO%20-%20For%20Presentation%20Main%20File.xlsx!8FC-SCC-PPOCPO!R7C9:R8C9</vt:lpstr>
      <vt:lpstr>file:///E:\UCPER%20BRAVO\CIRAS-UCPER%20BRAVO%20-%20For%20Presentation%20Main%20File.xlsx!8FC-SCC-PPOCPO!R9C9:R10C9</vt:lpstr>
      <vt:lpstr>file:///E:\UCPER%20BRAVO\CIRAS-UCPER%20BRAVO%20-%20For%20Presentation%20Main%20File.xlsx!8FC-SCC-PPOCPO!R11C9:R12C9</vt:lpstr>
      <vt:lpstr>file:///E:\UCPER%20BRAVO\CIRAS-UCPER%20BRAVO%20-%20For%20Presentation%20Main%20File.xlsx!8FC-SCC-PPOCPO!R13C9:R14C9</vt:lpstr>
      <vt:lpstr>file:///E:\UCPER%20BRAVO\CIRAS-UCPER%20BRAVO%20-%20For%20Presentation%20Main%20File.xlsx!Mur!R24C9:R25C9</vt:lpstr>
      <vt:lpstr>file:///E:\UCPER%20BRAVO\CIRAS-UCPER%20BRAVO%20-%20For%20Presentation%20Main%20File.xlsx!Mur!R16C9:R17C9</vt:lpstr>
      <vt:lpstr>file:///E:\UCPER%20BRAVO\CIRAS-UCPER%20BRAVO%20-%20For%20Presentation%20Main%20File.xlsx!Mur!R22C9:R23C9</vt:lpstr>
      <vt:lpstr>file:///E:\UCPER%20BRAVO\CIRAS-UCPER%20BRAVO%20-%20For%20Presentation%20Main%20File.xlsx!Mur!R10C9:R11C9</vt:lpstr>
      <vt:lpstr>file:///E:\UCPER%20BRAVO\CIRAS-UCPER%20BRAVO%20-%20For%20Presentation%20Main%20File.xlsx!Mur!R14C9:R15C9</vt:lpstr>
      <vt:lpstr>file:///E:\UCPER%20BRAVO\CIRAS-UCPER%20BRAVO%20-%20For%20Presentation%20Main%20File.xlsx!Mur!R12C9:R13C9</vt:lpstr>
      <vt:lpstr>file:///E:\UCPER%20BRAVO\CIRAS-UCPER%20BRAVO%20-%20For%20Presentation%20Main%20File.xlsx!Mur!R20C9:R21C9</vt:lpstr>
      <vt:lpstr>file:///E:\UCPER%20BRAVO\CIRAS-UCPER%20BRAVO%20-%20For%20Presentation%20Main%20File.xlsx!Mur!R26C9:R27C9</vt:lpstr>
      <vt:lpstr>file:///E:\UCPER%20BRAVO\CIRAS-UCPER%20BRAVO%20-%20For%20Presentation%20Main%20File.xlsx!Mur!R18C9:R19C9</vt:lpstr>
      <vt:lpstr>file:///E:\UCPER%20BRAVO\CIRAS-UCPER%20BRAVO%20-%20For%20Presentation%20Main%20File.xlsx!Hom!R16C9:R17C9</vt:lpstr>
      <vt:lpstr>file:///E:\UCPER%20BRAVO\CIRAS-UCPER%20BRAVO%20-%20For%20Presentation%20Main%20File.xlsx!Hom!R10C9:R11C9</vt:lpstr>
      <vt:lpstr>file:///E:\UCPER%20BRAVO\CIRAS-UCPER%20BRAVO%20-%20For%20Presentation%20Main%20File.xlsx!Hom!R22C9:R23C9</vt:lpstr>
      <vt:lpstr>file:///E:\UCPER%20BRAVO\CIRAS-UCPER%20BRAVO%20-%20For%20Presentation%20Main%20File.xlsx!Hom!R20C9:R21C9</vt:lpstr>
      <vt:lpstr>file:///E:\UCPER%20BRAVO\CIRAS-UCPER%20BRAVO%20-%20For%20Presentation%20Main%20File.xlsx!Hom!R18C9:R19C9</vt:lpstr>
      <vt:lpstr>file:///E:\UCPER%20BRAVO\CIRAS-UCPER%20BRAVO%20-%20For%20Presentation%20Main%20File.xlsx!Hom!R12C9:R13C9</vt:lpstr>
      <vt:lpstr>file:///E:\UCPER%20BRAVO\CIRAS-UCPER%20BRAVO%20-%20For%20Presentation%20Main%20File.xlsx!Hom!R14C9:R15C9</vt:lpstr>
      <vt:lpstr>file:///E:\UCPER%20BRAVO\CIRAS-UCPER%20BRAVO%20-%20For%20Presentation%20Main%20File.xlsx!Hom!R24C9:R25C9</vt:lpstr>
      <vt:lpstr>file:///E:\UCPER%20BRAVO\CIRAS-UCPER%20BRAVO%20-%20For%20Presentation%20Main%20File.xlsx!Hom!R26C9:R27C9</vt:lpstr>
      <vt:lpstr>file:///E:\UCPER%20BRAVO\CIRAS-UCPER%20BRAVO%20-%20For%20Presentation%20Main%20File.xlsx!Phy!R16C9:R17C9</vt:lpstr>
      <vt:lpstr>file:///E:\UCPER%20BRAVO\CIRAS-UCPER%20BRAVO%20-%20For%20Presentation%20Main%20File.xlsx!Phy!R12C9:R13C9</vt:lpstr>
      <vt:lpstr>file:///E:\UCPER%20BRAVO\CIRAS-UCPER%20BRAVO%20-%20For%20Presentation%20Main%20File.xlsx!Phy!R10C9:R11C9</vt:lpstr>
      <vt:lpstr>file:///E:\UCPER%20BRAVO\CIRAS-UCPER%20BRAVO%20-%20For%20Presentation%20Main%20File.xlsx!Phy!R24C9:R25C9</vt:lpstr>
      <vt:lpstr>file:///E:\UCPER%20BRAVO\CIRAS-UCPER%20BRAVO%20-%20For%20Presentation%20Main%20File.xlsx!Phy!R26C9:R27C9</vt:lpstr>
      <vt:lpstr>file:///E:\UCPER%20BRAVO\CIRAS-UCPER%20BRAVO%20-%20For%20Presentation%20Main%20File.xlsx!Phy!R20C9:R21C9</vt:lpstr>
      <vt:lpstr>file:///E:\UCPER%20BRAVO\CIRAS-UCPER%20BRAVO%20-%20For%20Presentation%20Main%20File.xlsx!Phy!R18C9:R19C9</vt:lpstr>
      <vt:lpstr>file:///E:\UCPER%20BRAVO\CIRAS-UCPER%20BRAVO%20-%20For%20Presentation%20Main%20File.xlsx!Phy!R14C9:R15C9</vt:lpstr>
      <vt:lpstr>file:///E:\UCPER%20BRAVO\CIRAS-UCPER%20BRAVO%20-%20For%20Presentation%20Main%20File.xlsx!Phy!R22C9:R23C9</vt:lpstr>
      <vt:lpstr>file:///E:\UCPER%20BRAVO\CIRAS-UCPER%20BRAVO%20-%20For%20Presentation%20Main%20File.xlsx!Rap!R16C9:R17C9</vt:lpstr>
      <vt:lpstr>file:///E:\UCPER%20BRAVO\CIRAS-UCPER%20BRAVO%20-%20For%20Presentation%20Main%20File.xlsx!Rap!R10C9:R11C9</vt:lpstr>
      <vt:lpstr>file:///E:\UCPER%20BRAVO\CIRAS-UCPER%20BRAVO%20-%20For%20Presentation%20Main%20File.xlsx!Rap!R14C9:R15C9</vt:lpstr>
      <vt:lpstr>file:///E:\UCPER%20BRAVO\CIRAS-UCPER%20BRAVO%20-%20For%20Presentation%20Main%20File.xlsx!Rap!R12C9:R13C9</vt:lpstr>
      <vt:lpstr>file:///E:\UCPER%20BRAVO\CIRAS-UCPER%20BRAVO%20-%20For%20Presentation%20Main%20File.xlsx!Rap!R18C9:R19C9</vt:lpstr>
      <vt:lpstr>file:///E:\UCPER%20BRAVO\CIRAS-UCPER%20BRAVO%20-%20For%20Presentation%20Main%20File.xlsx!Rap!R24C9:R25C9</vt:lpstr>
      <vt:lpstr>file:///E:\UCPER%20BRAVO\CIRAS-UCPER%20BRAVO%20-%20For%20Presentation%20Main%20File.xlsx!Rap!R22C9:R23C9</vt:lpstr>
      <vt:lpstr>file:///E:\UCPER%20BRAVO\CIRAS-UCPER%20BRAVO%20-%20For%20Presentation%20Main%20File.xlsx!Rap!R20C9:R21C9</vt:lpstr>
      <vt:lpstr>file:///E:\UCPER%20BRAVO\CIRAS-UCPER%20BRAVO%20-%20For%20Presentation%20Main%20File.xlsx!Rap!R26C9:R27C9</vt:lpstr>
      <vt:lpstr>file:///E:\UCPER%20BRAVO\CIRAS-UCPER%20BRAVO%20-%20For%20Presentation%20Main%20File.xlsx!Rob!R24C9:R25C9</vt:lpstr>
      <vt:lpstr>file:///E:\UCPER%20BRAVO\CIRAS-UCPER%20BRAVO%20-%20For%20Presentation%20Main%20File.xlsx!Rob!R10C9:R11C9</vt:lpstr>
      <vt:lpstr>file:///E:\UCPER%20BRAVO\CIRAS-UCPER%20BRAVO%20-%20For%20Presentation%20Main%20File.xlsx!Rob!R12C9:R13C9</vt:lpstr>
      <vt:lpstr>file:///E:\UCPER%20BRAVO\CIRAS-UCPER%20BRAVO%20-%20For%20Presentation%20Main%20File.xlsx!Rob!R18C9:R19C9</vt:lpstr>
      <vt:lpstr>file:///E:\UCPER%20BRAVO\CIRAS-UCPER%20BRAVO%20-%20For%20Presentation%20Main%20File.xlsx!Rob!R20C9:R21C9</vt:lpstr>
      <vt:lpstr>file:///E:\UCPER%20BRAVO\CIRAS-UCPER%20BRAVO%20-%20For%20Presentation%20Main%20File.xlsx!Rob!R16C9:R17C9</vt:lpstr>
      <vt:lpstr>file:///E:\UCPER%20BRAVO\CIRAS-UCPER%20BRAVO%20-%20For%20Presentation%20Main%20File.xlsx!Rob!R14C9:R15C9</vt:lpstr>
      <vt:lpstr>file:///E:\UCPER%20BRAVO\CIRAS-UCPER%20BRAVO%20-%20For%20Presentation%20Main%20File.xlsx!Rob!R26C9:R27C9</vt:lpstr>
      <vt:lpstr>file:///E:\UCPER%20BRAVO\CIRAS-UCPER%20BRAVO%20-%20For%20Presentation%20Main%20File.xlsx!Rob!R22C9:R23C9</vt:lpstr>
      <vt:lpstr>file:///E:\UCPER%20BRAVO\CIRAS-UCPER%20BRAVO%20-%20For%20Presentation%20Main%20File.xlsx!The!R14C9:R15C9</vt:lpstr>
      <vt:lpstr>file:///E:\UCPER%20BRAVO\CIRAS-UCPER%20BRAVO%20-%20For%20Presentation%20Main%20File.xlsx!The!R12C9:R13C9</vt:lpstr>
      <vt:lpstr>file:///E:\UCPER%20BRAVO\CIRAS-UCPER%20BRAVO%20-%20For%20Presentation%20Main%20File.xlsx!The!R16C9:R17C9</vt:lpstr>
      <vt:lpstr>file:///E:\UCPER%20BRAVO\CIRAS-UCPER%20BRAVO%20-%20For%20Presentation%20Main%20File.xlsx!The!R18C9:R19C9</vt:lpstr>
      <vt:lpstr>file:///E:\UCPER%20BRAVO\CIRAS-UCPER%20BRAVO%20-%20For%20Presentation%20Main%20File.xlsx!The!R26C9:R27C9</vt:lpstr>
      <vt:lpstr>file:///E:\UCPER%20BRAVO\CIRAS-UCPER%20BRAVO%20-%20For%20Presentation%20Main%20File.xlsx!The!R24C9:R25C9</vt:lpstr>
      <vt:lpstr>file:///E:\UCPER%20BRAVO\CIRAS-UCPER%20BRAVO%20-%20For%20Presentation%20Main%20File.xlsx!The!R22C9:R23C9</vt:lpstr>
      <vt:lpstr>file:///E:\UCPER%20BRAVO\CIRAS-UCPER%20BRAVO%20-%20For%20Presentation%20Main%20File.xlsx!The!R20C9:R21C9</vt:lpstr>
      <vt:lpstr>file:///E:\UCPER%20BRAVO\CIRAS-UCPER%20BRAVO%20-%20For%20Presentation%20Main%20File.xlsx!The!R10C9:R11C9</vt:lpstr>
      <vt:lpstr>file:///E:\UCPER%20BRAVO\CIRAS-UCPER%20BRAVO%20-%20For%20Presentation%20Main%20File.xlsx!CarMV!R12C9:R13C9</vt:lpstr>
      <vt:lpstr>file:///E:\UCPER%20BRAVO\CIRAS-UCPER%20BRAVO%20-%20For%20Presentation%20Main%20File.xlsx!CarMV!R14C9:R15C9</vt:lpstr>
      <vt:lpstr>file:///E:\UCPER%20BRAVO\CIRAS-UCPER%20BRAVO%20-%20For%20Presentation%20Main%20File.xlsx!CarMV!R16C9:R17C9</vt:lpstr>
      <vt:lpstr>file:///E:\UCPER%20BRAVO\CIRAS-UCPER%20BRAVO%20-%20For%20Presentation%20Main%20File.xlsx!CarMV!R10C9:R11C9</vt:lpstr>
      <vt:lpstr>file:///E:\UCPER%20BRAVO\CIRAS-UCPER%20BRAVO%20-%20For%20Presentation%20Main%20File.xlsx!CarMV!R18C9:R19C9</vt:lpstr>
      <vt:lpstr>file:///E:\UCPER%20BRAVO\CIRAS-UCPER%20BRAVO%20-%20For%20Presentation%20Main%20File.xlsx!CarMV!R22C9:R23C9</vt:lpstr>
      <vt:lpstr>file:///E:\UCPER%20BRAVO\CIRAS-UCPER%20BRAVO%20-%20For%20Presentation%20Main%20File.xlsx!CarMV!R24C9:R25C9</vt:lpstr>
      <vt:lpstr>file:///E:\UCPER%20BRAVO\CIRAS-UCPER%20BRAVO%20-%20For%20Presentation%20Main%20File.xlsx!CarMV!R26C9:R27C9</vt:lpstr>
      <vt:lpstr>file:///E:\UCPER%20BRAVO\CIRAS-UCPER%20BRAVO%20-%20For%20Presentation%20Main%20File.xlsx!CarMV!R20C9:R21C9</vt:lpstr>
      <vt:lpstr>file:///E:\UCPER%20BRAVO\CIRAS-UCPER%20BRAVO%20-%20For%20Presentation%20Main%20File.xlsx!CarMC!R24C9:R25C9</vt:lpstr>
      <vt:lpstr>file:///E:\UCPER%20BRAVO\CIRAS-UCPER%20BRAVO%20-%20For%20Presentation%20Main%20File.xlsx!CarMC!R26C9:R27C9</vt:lpstr>
      <vt:lpstr>file:///E:\UCPER%20BRAVO\CIRAS-UCPER%20BRAVO%20-%20For%20Presentation%20Main%20File.xlsx!CarMC!R12C9:R13C9</vt:lpstr>
      <vt:lpstr>file:///E:\UCPER%20BRAVO\CIRAS-UCPER%20BRAVO%20-%20For%20Presentation%20Main%20File.xlsx!CarMC!R16C9:R17C9</vt:lpstr>
      <vt:lpstr>file:///E:\UCPER%20BRAVO\CIRAS-UCPER%20BRAVO%20-%20For%20Presentation%20Main%20File.xlsx!CarMC!R10C9:R11C9</vt:lpstr>
      <vt:lpstr>file:///E:\UCPER%20BRAVO\CIRAS-UCPER%20BRAVO%20-%20For%20Presentation%20Main%20File.xlsx!CarMC!R22C9:R23C9</vt:lpstr>
      <vt:lpstr>file:///E:\UCPER%20BRAVO\CIRAS-UCPER%20BRAVO%20-%20For%20Presentation%20Main%20File.xlsx!CarMC!R20C9:R21C9</vt:lpstr>
      <vt:lpstr>file:///E:\UCPER%20BRAVO\CIRAS-UCPER%20BRAVO%20-%20For%20Presentation%20Main%20File.xlsx!CarMC!R18C9:R19C9</vt:lpstr>
      <vt:lpstr>file:///E:\UCPER%20BRAVO\CIRAS-UCPER%20BRAVO%20-%20For%20Presentation%20Main%20File.xlsx!CarMC!R14C9:R15C9</vt:lpstr>
      <vt:lpstr>file:///E:\UCPER%20BRAVO\CIRAS-UCPER%20BRAVO%20-%20For%20Presentation%20Main%20File.xlsx!RapHom!R20C9:R21C9</vt:lpstr>
      <vt:lpstr>file:///E:\UCPER%20BRAVO\CIRAS-UCPER%20BRAVO%20-%20For%20Presentation%20Main%20File.xlsx!RapHom!R22C9:R23C9</vt:lpstr>
      <vt:lpstr>file:///E:\UCPER%20BRAVO\CIRAS-UCPER%20BRAVO%20-%20For%20Presentation%20Main%20File.xlsx!RapHom!R24C9:R25C9</vt:lpstr>
      <vt:lpstr>file:///E:\UCPER%20BRAVO\CIRAS-UCPER%20BRAVO%20-%20For%20Presentation%20Main%20File.xlsx!RapHom!R14C9:R15C9</vt:lpstr>
      <vt:lpstr>file:///E:\UCPER%20BRAVO\CIRAS-UCPER%20BRAVO%20-%20For%20Presentation%20Main%20File.xlsx!RapHom!R12C9:R13C9</vt:lpstr>
      <vt:lpstr>file:///E:\UCPER%20BRAVO\CIRAS-UCPER%20BRAVO%20-%20For%20Presentation%20Main%20File.xlsx!RapHom!R16C9:R17C9</vt:lpstr>
      <vt:lpstr>file:///E:\UCPER%20BRAVO\CIRAS-UCPER%20BRAVO%20-%20For%20Presentation%20Main%20File.xlsx!RapHom!R10C9:R11C9</vt:lpstr>
      <vt:lpstr>file:///E:\UCPER%20BRAVO\CIRAS-UCPER%20BRAVO%20-%20For%20Presentation%20Main%20File.xlsx!RapHom!R18C9:R19C9</vt:lpstr>
      <vt:lpstr>file:///E:\UCPER%20BRAVO\CIRAS-UCPER%20BRAVO%20-%20For%20Presentation%20Main%20File.xlsx!RapHom!R26C9:R27C9</vt:lpstr>
      <vt:lpstr>file:///E:\UCPER%20BRAVO\CIRAS-UCPER%20BRAVO%20-%20For%20Presentation%20Main%20File.xlsx!KidRap!R26C9:R27C9</vt:lpstr>
      <vt:lpstr>file:///E:\UCPER%20BRAVO\CIRAS-UCPER%20BRAVO%20-%20For%20Presentation%20Main%20File.xlsx!KidRap!R10C9:R11C9</vt:lpstr>
      <vt:lpstr>file:///E:\UCPER%20BRAVO\CIRAS-UCPER%20BRAVO%20-%20For%20Presentation%20Main%20File.xlsx!KidRap!R12C9:R13C9</vt:lpstr>
      <vt:lpstr>file:///E:\UCPER%20BRAVO\CIRAS-UCPER%20BRAVO%20-%20For%20Presentation%20Main%20File.xlsx!KidRap!R14C9:R15C9</vt:lpstr>
      <vt:lpstr>file:///E:\UCPER%20BRAVO\CIRAS-UCPER%20BRAVO%20-%20For%20Presentation%20Main%20File.xlsx!KidRap!R16C9:R17C9</vt:lpstr>
      <vt:lpstr>file:///E:\UCPER%20BRAVO\CIRAS-UCPER%20BRAVO%20-%20For%20Presentation%20Main%20File.xlsx!KidRap!R18C9:R19C9</vt:lpstr>
      <vt:lpstr>file:///E:\UCPER%20BRAVO\CIRAS-UCPER%20BRAVO%20-%20For%20Presentation%20Main%20File.xlsx!KidRap!R20C9:R21C9</vt:lpstr>
      <vt:lpstr>file:///E:\UCPER%20BRAVO\CIRAS-UCPER%20BRAVO%20-%20For%20Presentation%20Main%20File.xlsx!KidRap!R22C9:R23C9</vt:lpstr>
      <vt:lpstr>file:///E:\UCPER%20BRAVO\CIRAS-UCPER%20BRAVO%20-%20For%20Presentation%20Main%20File.xlsx!KidRap!R24C9:R25C9</vt:lpstr>
      <vt:lpstr>file:///E:\UCPER%20BRAVO\CIRAS-UCPER%20BRAVO%20-%20For%20Presentation%20Main%20File.xlsx!KidHom!R26C9:R27C9</vt:lpstr>
      <vt:lpstr>file:///E:\UCPER%20BRAVO\CIRAS-UCPER%20BRAVO%20-%20For%20Presentation%20Main%20File.xlsx!KidHom!R10C9:R11C9</vt:lpstr>
      <vt:lpstr>file:///E:\UCPER%20BRAVO\CIRAS-UCPER%20BRAVO%20-%20For%20Presentation%20Main%20File.xlsx!KidHom!R12C9:R13C9</vt:lpstr>
      <vt:lpstr>file:///E:\UCPER%20BRAVO\CIRAS-UCPER%20BRAVO%20-%20For%20Presentation%20Main%20File.xlsx!KidHom!R14C9:R15C9</vt:lpstr>
      <vt:lpstr>file:///E:\UCPER%20BRAVO\CIRAS-UCPER%20BRAVO%20-%20For%20Presentation%20Main%20File.xlsx!KidHom!R16C9:R17C9</vt:lpstr>
      <vt:lpstr>file:///E:\UCPER%20BRAVO\CIRAS-UCPER%20BRAVO%20-%20For%20Presentation%20Main%20File.xlsx!KidHom!R18C9:R19C9</vt:lpstr>
      <vt:lpstr>file:///E:\UCPER%20BRAVO\CIRAS-UCPER%20BRAVO%20-%20For%20Presentation%20Main%20File.xlsx!KidHom!R20C9:R21C9</vt:lpstr>
      <vt:lpstr>file:///E:\UCPER%20BRAVO\CIRAS-UCPER%20BRAVO%20-%20For%20Presentation%20Main%20File.xlsx!KidHom!R22C9:R23C9</vt:lpstr>
      <vt:lpstr>file:///E:\UCPER%20BRAVO\CIRAS-UCPER%20BRAVO%20-%20For%20Presentation%20Main%20File.xlsx!KidHom!R24C9:R25C9</vt:lpstr>
      <vt:lpstr>file:///E:\UCPER%20BRAVO\CIRAS-UCPER%20BRAVO%20-%20For%20Presentation%20Main%20File.xlsx!RobHom!R22C9:R23C9</vt:lpstr>
      <vt:lpstr>file:///E:\UCPER%20BRAVO\CIRAS-UCPER%20BRAVO%20-%20For%20Presentation%20Main%20File.xlsx!RobHom!R24C9:R25C9</vt:lpstr>
      <vt:lpstr>file:///E:\UCPER%20BRAVO\CIRAS-UCPER%20BRAVO%20-%20For%20Presentation%20Main%20File.xlsx!RobHom!R18C9:R19C9</vt:lpstr>
      <vt:lpstr>file:///E:\UCPER%20BRAVO\CIRAS-UCPER%20BRAVO%20-%20For%20Presentation%20Main%20File.xlsx!RobHom!R16C9:R17C9</vt:lpstr>
      <vt:lpstr>file:///E:\UCPER%20BRAVO\CIRAS-UCPER%20BRAVO%20-%20For%20Presentation%20Main%20File.xlsx!RobHom!R12C9:R13C9</vt:lpstr>
      <vt:lpstr>file:///E:\UCPER%20BRAVO\CIRAS-UCPER%20BRAVO%20-%20For%20Presentation%20Main%20File.xlsx!RobHom!R10C9:R11C9</vt:lpstr>
      <vt:lpstr>file:///E:\UCPER%20BRAVO\CIRAS-UCPER%20BRAVO%20-%20For%20Presentation%20Main%20File.xlsx!RobHom!R26C9:R27C9</vt:lpstr>
      <vt:lpstr>file:///E:\UCPER%20BRAVO\CIRAS-UCPER%20BRAVO%20-%20For%20Presentation%20Main%20File.xlsx!RobHom!R20C9:R21C9</vt:lpstr>
      <vt:lpstr>file:///E:\UCPER%20BRAVO\CIRAS-UCPER%20BRAVO%20-%20For%20Presentation%20Main%20File.xlsx!RobHom!R14C9:R15C9</vt:lpstr>
      <vt:lpstr>file:///E:\UCPER%20BRAVO\CIRAS-UCPER%20BRAVO%20-%20For%20Presentation%20Main%20File.xlsx!RobPhy!R10C9:R11C9</vt:lpstr>
      <vt:lpstr>file:///E:\UCPER%20BRAVO\CIRAS-UCPER%20BRAVO%20-%20For%20Presentation%20Main%20File.xlsx!RobPhy!R12C9:R13C9</vt:lpstr>
      <vt:lpstr>file:///E:\UCPER%20BRAVO\CIRAS-UCPER%20BRAVO%20-%20For%20Presentation%20Main%20File.xlsx!RobPhy!R14C9:R15C9</vt:lpstr>
      <vt:lpstr>file:///E:\UCPER%20BRAVO\CIRAS-UCPER%20BRAVO%20-%20For%20Presentation%20Main%20File.xlsx!RobPhy!R16C9:R17C9</vt:lpstr>
      <vt:lpstr>file:///E:\UCPER%20BRAVO\CIRAS-UCPER%20BRAVO%20-%20For%20Presentation%20Main%20File.xlsx!RobPhy!R24C9:R25C9</vt:lpstr>
      <vt:lpstr>file:///E:\UCPER%20BRAVO\CIRAS-UCPER%20BRAVO%20-%20For%20Presentation%20Main%20File.xlsx!RobPhy!R22C9:R23C9</vt:lpstr>
      <vt:lpstr>file:///E:\UCPER%20BRAVO\CIRAS-UCPER%20BRAVO%20-%20For%20Presentation%20Main%20File.xlsx!RobPhy!R20C9:R21C9</vt:lpstr>
      <vt:lpstr>file:///E:\UCPER%20BRAVO\CIRAS-UCPER%20BRAVO%20-%20For%20Presentation%20Main%20File.xlsx!RobPhy!R26C9:R27C9</vt:lpstr>
      <vt:lpstr>file:///E:\UCPER%20BRAVO\CIRAS-UCPER%20BRAVO%20-%20For%20Presentation%20Main%20File.xlsx!RobPhy!R18C9:R19C9</vt:lpstr>
      <vt:lpstr>file:///E:\UCPER%20BRAVO\CIRAS-UCPER%20BRAVO%20-%20For%20Presentation%20Main%20File.xlsx!RobRap!R26C9:R27C9</vt:lpstr>
      <vt:lpstr>file:///E:\UCPER%20BRAVO\CIRAS-UCPER%20BRAVO%20-%20For%20Presentation%20Main%20File.xlsx!RobRap!R10C9:R11C9</vt:lpstr>
      <vt:lpstr>file:///E:\UCPER%20BRAVO\CIRAS-UCPER%20BRAVO%20-%20For%20Presentation%20Main%20File.xlsx!RobRap!R12C9:R13C9</vt:lpstr>
      <vt:lpstr>file:///E:\UCPER%20BRAVO\CIRAS-UCPER%20BRAVO%20-%20For%20Presentation%20Main%20File.xlsx!RobRap!R14C9:R15C9</vt:lpstr>
      <vt:lpstr>file:///E:\UCPER%20BRAVO\CIRAS-UCPER%20BRAVO%20-%20For%20Presentation%20Main%20File.xlsx!RobRap!R16C9:R17C9</vt:lpstr>
      <vt:lpstr>file:///E:\UCPER%20BRAVO\CIRAS-UCPER%20BRAVO%20-%20For%20Presentation%20Main%20File.xlsx!RobRap!R18C9:R19C9</vt:lpstr>
      <vt:lpstr>file:///E:\UCPER%20BRAVO\CIRAS-UCPER%20BRAVO%20-%20For%20Presentation%20Main%20File.xlsx!RobRap!R20C9:R21C9</vt:lpstr>
      <vt:lpstr>file:///E:\UCPER%20BRAVO\CIRAS-UCPER%20BRAVO%20-%20For%20Presentation%20Main%20File.xlsx!RobRap!R22C9:R23C9</vt:lpstr>
      <vt:lpstr>file:///E:\UCPER%20BRAVO\CIRAS-UCPER%20BRAVO%20-%20For%20Presentation%20Main%20File.xlsx!RobRap!R24C9:R25C9</vt:lpstr>
      <vt:lpstr>file:///E:\UCPER%20BRAVO\CIRAS-UCPER%20BRAVO%20-%20For%20Presentation%20Main%20File.xlsx!RobArs!R26C9:R27C9</vt:lpstr>
      <vt:lpstr>file:///E:\UCPER%20BRAVO\CIRAS-UCPER%20BRAVO%20-%20For%20Presentation%20Main%20File.xlsx!RobArs!R10C9:R11C9</vt:lpstr>
      <vt:lpstr>file:///E:\UCPER%20BRAVO\CIRAS-UCPER%20BRAVO%20-%20For%20Presentation%20Main%20File.xlsx!RobArs!R12C9:R13C9</vt:lpstr>
      <vt:lpstr>file:///E:\UCPER%20BRAVO\CIRAS-UCPER%20BRAVO%20-%20For%20Presentation%20Main%20File.xlsx!RobArs!R14C9:R15C9</vt:lpstr>
      <vt:lpstr>file:///E:\UCPER%20BRAVO\CIRAS-UCPER%20BRAVO%20-%20For%20Presentation%20Main%20File.xlsx!RobArs!R16C9:R17C9</vt:lpstr>
      <vt:lpstr>file:///E:\UCPER%20BRAVO\CIRAS-UCPER%20BRAVO%20-%20For%20Presentation%20Main%20File.xlsx!RobArs!R18C9:R19C9</vt:lpstr>
      <vt:lpstr>file:///E:\UCPER%20BRAVO\CIRAS-UCPER%20BRAVO%20-%20For%20Presentation%20Main%20File.xlsx!RobArs!R20C9:R21C9</vt:lpstr>
      <vt:lpstr>file:///E:\UCPER%20BRAVO\CIRAS-UCPER%20BRAVO%20-%20For%20Presentation%20Main%20File.xlsx!RobArs!R22C9:R23C9</vt:lpstr>
      <vt:lpstr>file:///E:\UCPER%20BRAVO\CIRAS-UCPER%20BRAVO%20-%20For%20Presentation%20Main%20File.xlsx!RobArs!R24C9:R25C9</vt:lpstr>
      <vt:lpstr>file:///E:\UCPER%20BRAVO\CIRAS-UCPER%20BRAVO%20-%20For%20Presentation%20Main%20File.xlsx!ArsHom!R26C9:R27C9</vt:lpstr>
      <vt:lpstr>file:///E:\UCPER%20BRAVO\CIRAS-UCPER%20BRAVO%20-%20For%20Presentation%20Main%20File.xlsx!ArsHom!R10C9:R11C9</vt:lpstr>
      <vt:lpstr>file:///E:\UCPER%20BRAVO\CIRAS-UCPER%20BRAVO%20-%20For%20Presentation%20Main%20File.xlsx!ArsHom!R12C9:R13C9</vt:lpstr>
      <vt:lpstr>file:///E:\UCPER%20BRAVO\CIRAS-UCPER%20BRAVO%20-%20For%20Presentation%20Main%20File.xlsx!ArsHom!R14C9:R15C9</vt:lpstr>
      <vt:lpstr>file:///E:\UCPER%20BRAVO\CIRAS-UCPER%20BRAVO%20-%20For%20Presentation%20Main%20File.xlsx!ArsHom!R16C9:R17C9</vt:lpstr>
      <vt:lpstr>file:///E:\UCPER%20BRAVO\CIRAS-UCPER%20BRAVO%20-%20For%20Presentation%20Main%20File.xlsx!ArsHom!R18C9:R19C9</vt:lpstr>
      <vt:lpstr>file:///E:\UCPER%20BRAVO\CIRAS-UCPER%20BRAVO%20-%20For%20Presentation%20Main%20File.xlsx!ArsHom!R20C9:R21C9</vt:lpstr>
      <vt:lpstr>file:///E:\UCPER%20BRAVO\CIRAS-UCPER%20BRAVO%20-%20For%20Presentation%20Main%20File.xlsx!ArsHom!R22C9:R23C9</vt:lpstr>
      <vt:lpstr>file:///E:\UCPER%20BRAVO\CIRAS-UCPER%20BRAVO%20-%20For%20Presentation%20Main%20File.xlsx!ArsHom!R24C9:R25C9</vt:lpstr>
      <vt:lpstr>file:///E:\UCPER%20BRAVO\CIRAS-UCPER%20BRAVO%20-%20For%20Presentation%20Main%20File.xlsx!NonIndexCrimes!R24C9:R25C9</vt:lpstr>
      <vt:lpstr>file:///E:\UCPER%20BRAVO\CIRAS-UCPER%20BRAVO%20-%20For%20Presentation%20Main%20File.xlsx!NonIndexCrimes!R26C9:R27C9</vt:lpstr>
      <vt:lpstr>file:///E:\UCPER%20BRAVO\CIRAS-UCPER%20BRAVO%20-%20For%20Presentation%20Main%20File.xlsx!NonIndexCrimes!R10C9:R11C9</vt:lpstr>
      <vt:lpstr>file:///E:\UCPER%20BRAVO\CIRAS-UCPER%20BRAVO%20-%20For%20Presentation%20Main%20File.xlsx!NonIndexCrimes!R12C9:R13C9</vt:lpstr>
      <vt:lpstr>file:///E:\UCPER%20BRAVO\CIRAS-UCPER%20BRAVO%20-%20For%20Presentation%20Main%20File.xlsx!NonIndexCrimes!R14C9:R15C9</vt:lpstr>
      <vt:lpstr>file:///E:\UCPER%20BRAVO\CIRAS-UCPER%20BRAVO%20-%20For%20Presentation%20Main%20File.xlsx!NonIndexCrimes!R16C9:R17C9</vt:lpstr>
      <vt:lpstr>file:///E:\UCPER%20BRAVO\CIRAS-UCPER%20BRAVO%20-%20For%20Presentation%20Main%20File.xlsx!NonIndexCrimes!R18C9:R19C9</vt:lpstr>
      <vt:lpstr>file:///E:\UCPER%20BRAVO\CIRAS-UCPER%20BRAVO%20-%20For%20Presentation%20Main%20File.xlsx!NonIndexCrimes!R20C9:R21C9</vt:lpstr>
      <vt:lpstr>file:///E:\UCPER%20BRAVO\CIRAS-UCPER%20BRAVO%20-%20For%20Presentation%20Main%20File.xlsx!NonIndexCrimes!R22C9:R23C9</vt:lpstr>
      <vt:lpstr>file:///E:\UCPER%20BRAVO\CIRAS-UCPER%20BRAVO%20-%20For%20Presentation%20Main%20File.xlsx!NonIndexCrimes!R132C9:R133C9</vt:lpstr>
      <vt:lpstr>file:///E:\UCPER%20BRAVO\CIRAS-UCPER%20BRAVO%20-%20For%20Presentation%20Main%20File.xlsx!NonIndexCrimes!R130C9:R131C9</vt:lpstr>
      <vt:lpstr>file:///E:\UCPER%20BRAVO\CIRAS-UCPER%20BRAVO%20-%20For%20Presentation%20Main%20File.xlsx!NonIndexCrimes!R122C9:R123C9</vt:lpstr>
      <vt:lpstr>file:///E:\UCPER%20BRAVO\CIRAS-UCPER%20BRAVO%20-%20For%20Presentation%20Main%20File.xlsx!NonIndexCrimes!R118C9:R119C9</vt:lpstr>
      <vt:lpstr>file:///E:\UCPER%20BRAVO\CIRAS-UCPER%20BRAVO%20-%20For%20Presentation%20Main%20File.xlsx!NonIndexCrimes!R103C9:R104C9</vt:lpstr>
      <vt:lpstr>file:///E:\UCPER%20BRAVO\CIRAS-UCPER%20BRAVO%20-%20For%20Presentation%20Main%20File.xlsx!NonIndexCrimes!R120C9:R121C9</vt:lpstr>
      <vt:lpstr>file:///E:\UCPER%20BRAVO\CIRAS-UCPER%20BRAVO%20-%20For%20Presentation%20Main%20File.xlsx!NonIndexCrimes!R124C9:R125C9</vt:lpstr>
      <vt:lpstr>file:///E:\UCPER%20BRAVO\CIRAS-UCPER%20BRAVO%20-%20For%20Presentation%20Main%20File.xlsx!NonIndexCrimes!R91C9:R92C9</vt:lpstr>
      <vt:lpstr>file:///E:\UCPER%20BRAVO\CIRAS-UCPER%20BRAVO%20-%20For%20Presentation%20Main%20File.xlsx!NonIndexCrimes!R93C9:R94C9</vt:lpstr>
      <vt:lpstr>file:///E:\UCPER%20BRAVO\CIRAS-UCPER%20BRAVO%20-%20For%20Presentation%20Main%20File.xlsx!NonIndexCrimes!R128C9:R129C9</vt:lpstr>
      <vt:lpstr>file:///E:\UCPER%20BRAVO\CIRAS-UCPER%20BRAVO%20-%20For%20Presentation%20Main%20File.xlsx!NonIndexCrimes!R97C9:R98C9</vt:lpstr>
      <vt:lpstr>file:///E:\UCPER%20BRAVO\CIRAS-UCPER%20BRAVO%20-%20For%20Presentation%20Main%20File.xlsx!NonIndexCrimes!R107C9:R108C9</vt:lpstr>
      <vt:lpstr>file:///E:\UCPER%20BRAVO\CIRAS-UCPER%20BRAVO%20-%20For%20Presentation%20Main%20File.xlsx!NonIndexCrimes!R95C9:R96C9</vt:lpstr>
      <vt:lpstr>file:///E:\UCPER%20BRAVO\CIRAS-UCPER%20BRAVO%20-%20For%20Presentation%20Main%20File.xlsx!NonIndexCrimes!R99C9:R100C9</vt:lpstr>
      <vt:lpstr>file:///E:\UCPER%20BRAVO\CIRAS-UCPER%20BRAVO%20-%20For%20Presentation%20Main%20File.xlsx!NonIndexCrimes!R101C9:R102C9</vt:lpstr>
      <vt:lpstr>file:///E:\UCPER%20BRAVO\CIRAS-UCPER%20BRAVO%20-%20For%20Presentation%20Main%20File.xlsx!NonIndexCrimes!R105C9:R106C9</vt:lpstr>
      <vt:lpstr>file:///E:\UCPER%20BRAVO\CIRAS-UCPER%20BRAVO%20-%20For%20Presentation%20Main%20File.xlsx!NonIndexCrimes!R134C9:R135C9</vt:lpstr>
      <vt:lpstr>file:///E:\UCPER%20BRAVO\CIRAS-UCPER%20BRAVO%20-%20For%20Presentation%20Main%20File.xlsx!NonIndexCrimes!R126C9:R127C9</vt:lpstr>
      <vt:lpstr>file:///E:\UCPER%20BRAVO\CIRAS-UCPER%20BRAVO%20-%20For%20Presentation%20Main%20File.xlsx!NonIndexCrimes!R43C9:R44C9</vt:lpstr>
      <vt:lpstr>file:///E:\UCPER%20BRAVO\CIRAS-UCPER%20BRAVO%20-%20For%20Presentation%20Main%20File.xlsx!NonIndexCrimes!R66C9:R67C9</vt:lpstr>
      <vt:lpstr>file:///E:\UCPER%20BRAVO\CIRAS-UCPER%20BRAVO%20-%20For%20Presentation%20Main%20File.xlsx!NonIndexCrimes!R70C9:R71C9</vt:lpstr>
      <vt:lpstr>file:///E:\UCPER%20BRAVO\CIRAS-UCPER%20BRAVO%20-%20For%20Presentation%20Main%20File.xlsx!NonIndexCrimes!R64C9:R65C9</vt:lpstr>
      <vt:lpstr>file:///E:\UCPER%20BRAVO\CIRAS-UCPER%20BRAVO%20-%20For%20Presentation%20Main%20File.xlsx!NonIndexCrimes!R41C9:R42C9</vt:lpstr>
      <vt:lpstr>file:///E:\UCPER%20BRAVO\CIRAS-UCPER%20BRAVO%20-%20For%20Presentation%20Main%20File.xlsx!NonIndexCrimes!R37C9:R38C9</vt:lpstr>
      <vt:lpstr>file:///E:\UCPER%20BRAVO\CIRAS-UCPER%20BRAVO%20-%20For%20Presentation%20Main%20File.xlsx!NonIndexCrimes!R72C9:R73C9</vt:lpstr>
      <vt:lpstr>file:///E:\UCPER%20BRAVO\CIRAS-UCPER%20BRAVO%20-%20For%20Presentation%20Main%20File.xlsx!NonIndexCrimes!R74C9:R75C9</vt:lpstr>
      <vt:lpstr>file:///E:\UCPER%20BRAVO\CIRAS-UCPER%20BRAVO%20-%20For%20Presentation%20Main%20File.xlsx!NonIndexCrimes!R47C9:R48C9</vt:lpstr>
      <vt:lpstr>file:///E:\UCPER%20BRAVO\CIRAS-UCPER%20BRAVO%20-%20For%20Presentation%20Main%20File.xlsx!NonIndexCrimes!R51C9:R52C9</vt:lpstr>
      <vt:lpstr>file:///E:\UCPER%20BRAVO\CIRAS-UCPER%20BRAVO%20-%20For%20Presentation%20Main%20File.xlsx!NonIndexCrimes!R53C9:R54C9</vt:lpstr>
      <vt:lpstr>file:///E:\UCPER%20BRAVO\CIRAS-UCPER%20BRAVO%20-%20For%20Presentation%20Main%20File.xlsx!NonIndexCrimes!R39C9:R40C9</vt:lpstr>
      <vt:lpstr>file:///E:\UCPER%20BRAVO\CIRAS-UCPER%20BRAVO%20-%20For%20Presentation%20Main%20File.xlsx!NonIndexCrimes!R45C9:R46C9</vt:lpstr>
      <vt:lpstr>file:///E:\UCPER%20BRAVO\CIRAS-UCPER%20BRAVO%20-%20For%20Presentation%20Main%20File.xlsx!NonIndexCrimes!R49C9:R50C9</vt:lpstr>
      <vt:lpstr>file:///E:\UCPER%20BRAVO\CIRAS-UCPER%20BRAVO%20-%20For%20Presentation%20Main%20File.xlsx!NonIndexCrimes!R80C9:R81C9</vt:lpstr>
      <vt:lpstr>file:///E:\UCPER%20BRAVO\CIRAS-UCPER%20BRAVO%20-%20For%20Presentation%20Main%20File.xlsx!NonIndexCrimes!R68C9:R69C9</vt:lpstr>
      <vt:lpstr>file:///E:\UCPER%20BRAVO\CIRAS-UCPER%20BRAVO%20-%20For%20Presentation%20Main%20File.xlsx!NonIndexCrimes!R76C9:R77C9</vt:lpstr>
      <vt:lpstr>file:///E:\UCPER%20BRAVO\CIRAS-UCPER%20BRAVO%20-%20For%20Presentation%20Main%20File.xlsx!NonIndexCrimes!R78C9:R79C9</vt:lpstr>
      <vt:lpstr>file:///E:\UCPER%20BRAVO\CIRAS-UCPER%20BRAVO%20-%20For%20Presentation%20Main%20File.xlsx!PoliceOps!R14C9:R15C9</vt:lpstr>
      <vt:lpstr>file:///E:\UCPER%20BRAVO\CIRAS-UCPER%20BRAVO%20-%20For%20Presentation%20Main%20File.xlsx!PoliceOps!R12C9:R13C9</vt:lpstr>
      <vt:lpstr>file:///E:\UCPER%20BRAVO\CIRAS-UCPER%20BRAVO%20-%20For%20Presentation%20Main%20File.xlsx!PoliceOps!R10C9:R11C9</vt:lpstr>
      <vt:lpstr>file:///E:\UCPER%20BRAVO\CIRAS-UCPER%20BRAVO%20-%20For%20Presentation%20Main%20File.xlsx!PoliceOps!R16C9:R17C9</vt:lpstr>
      <vt:lpstr>file:///E:\UCPER%20BRAVO\CIRAS-UCPER%20BRAVO%20-%20For%20Presentation%20Main%20File.xlsx!PoliceOps!R8C9:R9C9</vt:lpstr>
      <vt:lpstr>file:///E:\UCPER%20BRAVO\CIRAS-UCPER%20BRAVO%20-%20For%20Presentation%20Main%20File.xlsx!Drugs!R16C9:R17C9</vt:lpstr>
      <vt:lpstr>file:///E:\UCPER%20BRAVO\CIRAS-UCPER%20BRAVO%20-%20For%20Presentation%20Main%20File.xlsx!Drugs!R12C9:R13C9</vt:lpstr>
      <vt:lpstr>file:///E:\UCPER%20BRAVO\CIRAS-UCPER%20BRAVO%20-%20For%20Presentation%20Main%20File.xlsx!Drugs!R14C9:R15C9</vt:lpstr>
      <vt:lpstr>file:///E:\UCPER%20BRAVO\CIRAS-UCPER%20BRAVO%20-%20For%20Presentation%20Main%20File.xlsx!Drugs!R10C9:R11C9</vt:lpstr>
      <vt:lpstr>file:///E:\UCPER%20BRAVO\CIRAS-UCPER%20BRAVO%20-%20For%20Presentation%20Main%20File.xlsx!Drugs!R24C9:R25C9</vt:lpstr>
      <vt:lpstr>file:///E:\UCPER%20BRAVO\CIRAS-UCPER%20BRAVO%20-%20For%20Presentation%20Main%20File.xlsx!Drugs!R22C9:R23C9</vt:lpstr>
      <vt:lpstr>file:///E:\UCPER%20BRAVO\CIRAS-UCPER%20BRAVO%20-%20For%20Presentation%20Main%20File.xlsx!Drugs!R18C9:R19C9</vt:lpstr>
      <vt:lpstr>file:///E:\UCPER%20BRAVO\CIRAS-UCPER%20BRAVO%20-%20For%20Presentation%20Main%20File.xlsx!Drugs!R26C9:R27C9</vt:lpstr>
      <vt:lpstr>file:///E:\UCPER%20BRAVO\CIRAS-UCPER%20BRAVO%20-%20For%20Presentation%20Main%20File.xlsx!Drugs!R20C9:R21C9</vt:lpstr>
      <vt:lpstr>file:///E:\UCPER%20BRAVO\CIRAS-UCPER%20BRAVO%20-%20For%20Presentation%20Main%20File.xlsx!Gambling!R18C9:R19C9</vt:lpstr>
      <vt:lpstr>file:///E:\UCPER%20BRAVO\CIRAS-UCPER%20BRAVO%20-%20For%20Presentation%20Main%20File.xlsx!Gambling!R16C9:R17C9</vt:lpstr>
      <vt:lpstr>file:///E:\UCPER%20BRAVO\CIRAS-UCPER%20BRAVO%20-%20For%20Presentation%20Main%20File.xlsx!Gambling!R14C9:R15C9</vt:lpstr>
      <vt:lpstr>file:///E:\UCPER%20BRAVO\CIRAS-UCPER%20BRAVO%20-%20For%20Presentation%20Main%20File.xlsx!Gambling!R10C9:R11C9</vt:lpstr>
      <vt:lpstr>file:///E:\UCPER%20BRAVO\CIRAS-UCPER%20BRAVO%20-%20For%20Presentation%20Main%20File.xlsx!Gambling!R22C9:R23C9</vt:lpstr>
      <vt:lpstr>file:///E:\UCPER%20BRAVO\CIRAS-UCPER%20BRAVO%20-%20For%20Presentation%20Main%20File.xlsx!Gambling!R26C9:R27C9</vt:lpstr>
      <vt:lpstr>file:///E:\UCPER%20BRAVO\CIRAS-UCPER%20BRAVO%20-%20For%20Presentation%20Main%20File.xlsx!Gambling!R24C9:R25C9</vt:lpstr>
      <vt:lpstr>file:///E:\UCPER%20BRAVO\CIRAS-UCPER%20BRAVO%20-%20For%20Presentation%20Main%20File.xlsx!Gambling!R20C9:R21C9</vt:lpstr>
      <vt:lpstr>file:///E:\UCPER%20BRAVO\CIRAS-UCPER%20BRAVO%20-%20For%20Presentation%20Main%20File.xlsx!Gambling!R12C9:R13C9</vt:lpstr>
      <vt:lpstr>file:///E:\UCPER%20BRAVO\CIRAS-UCPER%20BRAVO%20-%20For%20Presentation%20Main%20File.xlsx!Firearms!R20C9:R21C9</vt:lpstr>
      <vt:lpstr>file:///E:\UCPER%20BRAVO\CIRAS-UCPER%20BRAVO%20-%20For%20Presentation%20Main%20File.xlsx!Firearms!R16C9:R17C9</vt:lpstr>
      <vt:lpstr>file:///E:\UCPER%20BRAVO\CIRAS-UCPER%20BRAVO%20-%20For%20Presentation%20Main%20File.xlsx!Firearms!R24C9:R25C9</vt:lpstr>
      <vt:lpstr>file:///E:\UCPER%20BRAVO\CIRAS-UCPER%20BRAVO%20-%20For%20Presentation%20Main%20File.xlsx!Firearms!R22C9:R23C9</vt:lpstr>
      <vt:lpstr>file:///E:\UCPER%20BRAVO\CIRAS-UCPER%20BRAVO%20-%20For%20Presentation%20Main%20File.xlsx!Firearms!R14C9:R15C9</vt:lpstr>
      <vt:lpstr>file:///E:\UCPER%20BRAVO\CIRAS-UCPER%20BRAVO%20-%20For%20Presentation%20Main%20File.xlsx!Firearms!R26C9:R27C9</vt:lpstr>
      <vt:lpstr>file:///E:\UCPER%20BRAVO\CIRAS-UCPER%20BRAVO%20-%20For%20Presentation%20Main%20File.xlsx!Firearms!R10C9:R11C9</vt:lpstr>
      <vt:lpstr>file:///E:\UCPER%20BRAVO\CIRAS-UCPER%20BRAVO%20-%20For%20Presentation%20Main%20File.xlsx!Firearms!R12C9:R13C9</vt:lpstr>
      <vt:lpstr>file:///E:\UCPER%20BRAVO\CIRAS-UCPER%20BRAVO%20-%20For%20Presentation%20Main%20File.xlsx!Firearms!R18C9:R19C9</vt:lpstr>
      <vt:lpstr>file:///E:\UCPER%20BRAVO\CIRAS-UCPER%20BRAVO%20-%20For%20Presentation%20Main%20File.xlsx!Logging!R14C9:R15C9</vt:lpstr>
      <vt:lpstr>file:///E:\UCPER%20BRAVO\CIRAS-UCPER%20BRAVO%20-%20For%20Presentation%20Main%20File.xlsx!Logging!R26C9:R27C9</vt:lpstr>
      <vt:lpstr>file:///E:\UCPER%20BRAVO\CIRAS-UCPER%20BRAVO%20-%20For%20Presentation%20Main%20File.xlsx!Logging!R10C9:R11C9</vt:lpstr>
      <vt:lpstr>file:///E:\UCPER%20BRAVO\CIRAS-UCPER%20BRAVO%20-%20For%20Presentation%20Main%20File.xlsx!Logging!R22C9:R23C9</vt:lpstr>
      <vt:lpstr>file:///E:\UCPER%20BRAVO\CIRAS-UCPER%20BRAVO%20-%20For%20Presentation%20Main%20File.xlsx!Logging!R24C9:R25C9</vt:lpstr>
      <vt:lpstr>file:///E:\UCPER%20BRAVO\CIRAS-UCPER%20BRAVO%20-%20For%20Presentation%20Main%20File.xlsx!Logging!R16C9:R17C9</vt:lpstr>
      <vt:lpstr>file:///E:\UCPER%20BRAVO\CIRAS-UCPER%20BRAVO%20-%20For%20Presentation%20Main%20File.xlsx!Logging!R20C9:R21C9</vt:lpstr>
      <vt:lpstr>file:///E:\UCPER%20BRAVO\CIRAS-UCPER%20BRAVO%20-%20For%20Presentation%20Main%20File.xlsx!Logging!R18C9:R19C9</vt:lpstr>
      <vt:lpstr>file:///E:\UCPER%20BRAVO\CIRAS-UCPER%20BRAVO%20-%20For%20Presentation%20Main%20File.xlsx!Logging!R12C9:R13C9</vt:lpstr>
      <vt:lpstr>file:///E:\UCPER%20BRAVO\CIRAS-UCPER%20BRAVO%20-%20For%20Presentation%20Main%20File.xlsx!Fishing!R24C9:R25C9</vt:lpstr>
      <vt:lpstr>file:///E:\UCPER%20BRAVO\CIRAS-UCPER%20BRAVO%20-%20For%20Presentation%20Main%20File.xlsx!Fishing!R22C9:R23C9</vt:lpstr>
      <vt:lpstr>file:///E:\UCPER%20BRAVO\CIRAS-UCPER%20BRAVO%20-%20For%20Presentation%20Main%20File.xlsx!Fishing!R14C9:R15C9</vt:lpstr>
      <vt:lpstr>file:///E:\UCPER%20BRAVO\CIRAS-UCPER%20BRAVO%20-%20For%20Presentation%20Main%20File.xlsx!Fishing!R10C9:R11C9</vt:lpstr>
      <vt:lpstr>file:///E:\UCPER%20BRAVO\CIRAS-UCPER%20BRAVO%20-%20For%20Presentation%20Main%20File.xlsx!Fishing!R18C9:R19C9</vt:lpstr>
      <vt:lpstr>file:///E:\UCPER%20BRAVO\CIRAS-UCPER%20BRAVO%20-%20For%20Presentation%20Main%20File.xlsx!Fishing!R16C9:R17C9</vt:lpstr>
      <vt:lpstr>file:///E:\UCPER%20BRAVO\CIRAS-UCPER%20BRAVO%20-%20For%20Presentation%20Main%20File.xlsx!Fishing!R12C9:R13C9</vt:lpstr>
      <vt:lpstr>file:///E:\UCPER%20BRAVO\CIRAS-UCPER%20BRAVO%20-%20For%20Presentation%20Main%20File.xlsx!Fishing!R20C9:R21C9</vt:lpstr>
      <vt:lpstr>file:///E:\UCPER%20BRAVO\CIRAS-UCPER%20BRAVO%20-%20For%20Presentation%20Main%20File.xlsx!Fishing!R26C9:R27C9</vt:lpstr>
      <vt:lpstr>file:///E:\UCPER%20BRAVO\CIRAS-UCPER%20BRAVO%20-%20For%20Presentation%20Main%20File.xlsx!AMCR!R16C9:R17C9</vt:lpstr>
      <vt:lpstr>file:///E:\UCPER%20BRAVO\CIRAS-UCPER%20BRAVO%20-%20For%20Presentation%20Main%20File.xlsx!AMCR!R10C9:R11C9</vt:lpstr>
      <vt:lpstr>file:///E:\UCPER%20BRAVO\CIRAS-UCPER%20BRAVO%20-%20For%20Presentation%20Main%20File.xlsx!AMCR!R42C9:R43C9</vt:lpstr>
      <vt:lpstr>file:///E:\UCPER%20BRAVO\CIRAS-UCPER%20BRAVO%20-%20For%20Presentation%20Main%20File.xlsx!AMCR!R50C9:R51C9</vt:lpstr>
      <vt:lpstr>file:///E:\UCPER%20BRAVO\CIRAS-UCPER%20BRAVO%20-%20For%20Presentation%20Main%20File.xlsx!AMCR!R40C9:R41C9</vt:lpstr>
      <vt:lpstr>file:///E:\UCPER%20BRAVO\CIRAS-UCPER%20BRAVO%20-%20For%20Presentation%20Main%20File.xlsx!AMCR!R44C9:R45C9</vt:lpstr>
      <vt:lpstr>file:///E:\UCPER%20BRAVO\CIRAS-UCPER%20BRAVO%20-%20For%20Presentation%20Main%20File.xlsx!AMCR!R18C9:R19C9</vt:lpstr>
      <vt:lpstr>file:///E:\UCPER%20BRAVO\CIRAS-UCPER%20BRAVO%20-%20For%20Presentation%20Main%20File.xlsx!AMCR!R12C9:R13C9</vt:lpstr>
      <vt:lpstr>file:///E:\UCPER%20BRAVO\CIRAS-UCPER%20BRAVO%20-%20For%20Presentation%20Main%20File.xlsx!AMCR!R26C9:R27C9</vt:lpstr>
      <vt:lpstr>file:///E:\UCPER%20BRAVO\CIRAS-UCPER%20BRAVO%20-%20For%20Presentation%20Main%20File.xlsx!AMCR!R14C9:R15C9</vt:lpstr>
      <vt:lpstr>file:///E:\UCPER%20BRAVO\CIRAS-UCPER%20BRAVO%20-%20For%20Presentation%20Main%20File.xlsx!AMCR!R20C9:R21C9</vt:lpstr>
      <vt:lpstr>file:///E:\UCPER%20BRAVO\CIRAS-UCPER%20BRAVO%20-%20For%20Presentation%20Main%20File.xlsx!AMCR!R22C9:R23C9</vt:lpstr>
      <vt:lpstr>file:///E:\UCPER%20BRAVO\CIRAS-UCPER%20BRAVO%20-%20For%20Presentation%20Main%20File.xlsx!AMCR!R24C9:R25C9</vt:lpstr>
      <vt:lpstr>file:///E:\UCPER%20BRAVO\CIRAS-UCPER%20BRAVO%20-%20For%20Presentation%20Main%20File.xlsx!AMCR!R54C9:R55C9</vt:lpstr>
      <vt:lpstr>file:///E:\UCPER%20BRAVO\CIRAS-UCPER%20BRAVO%20-%20For%20Presentation%20Main%20File.xlsx!AMCR!R38C9:R39C9</vt:lpstr>
      <vt:lpstr>file:///E:\UCPER%20BRAVO\CIRAS-UCPER%20BRAVO%20-%20For%20Presentation%20Main%20File.xlsx!AMCR!R46C9:R47C9</vt:lpstr>
      <vt:lpstr>file:///E:\UCPER%20BRAVO\CIRAS-UCPER%20BRAVO%20-%20For%20Presentation%20Main%20File.xlsx!AMCR!R48C9:R49C9</vt:lpstr>
      <vt:lpstr>file:///E:\UCPER%20BRAVO\CIRAS-UCPER%20BRAVO%20-%20For%20Presentation%20Main%20File.xlsx!AMCR!R52C9:R53C9</vt:lpstr>
      <vt:lpstr>file:///E:\UCPER%20BRAVO\CIRAS-UCPER%20BRAVO%20-%20For%20Presentation%20Main%20File.xlsx!CCE!R16C9:R17C9</vt:lpstr>
      <vt:lpstr>file:///E:\UCPER%20BRAVO\CIRAS-UCPER%20BRAVO%20-%20For%20Presentation%20Main%20File.xlsx!CCE!R44C9:R45C9</vt:lpstr>
      <vt:lpstr>file:///E:\UCPER%20BRAVO\CIRAS-UCPER%20BRAVO%20-%20For%20Presentation%20Main%20File.xlsx!CCE!R10C9:R11C9</vt:lpstr>
      <vt:lpstr>file:///E:\UCPER%20BRAVO\CIRAS-UCPER%20BRAVO%20-%20For%20Presentation%20Main%20File.xlsx!CCE!R50C9:R51C9</vt:lpstr>
      <vt:lpstr>file:///E:\UCPER%20BRAVO\CIRAS-UCPER%20BRAVO%20-%20For%20Presentation%20Main%20File.xlsx!CCE!R26C9:R27C9</vt:lpstr>
      <vt:lpstr>file:///E:\UCPER%20BRAVO\CIRAS-UCPER%20BRAVO%20-%20For%20Presentation%20Main%20File.xlsx!CCE!R12C9:R13C9</vt:lpstr>
      <vt:lpstr>file:///E:\UCPER%20BRAVO\CIRAS-UCPER%20BRAVO%20-%20For%20Presentation%20Main%20File.xlsx!CCE!R14C9:R15C9</vt:lpstr>
      <vt:lpstr>file:///E:\UCPER%20BRAVO\CIRAS-UCPER%20BRAVO%20-%20For%20Presentation%20Main%20File.xlsx!CCE!R18C9:R19C9</vt:lpstr>
      <vt:lpstr>file:///E:\UCPER%20BRAVO\CIRAS-UCPER%20BRAVO%20-%20For%20Presentation%20Main%20File.xlsx!CCE!R20C9:R21C9</vt:lpstr>
      <vt:lpstr>file:///E:\UCPER%20BRAVO\CIRAS-UCPER%20BRAVO%20-%20For%20Presentation%20Main%20File.xlsx!CCE!R22C9:R23C9</vt:lpstr>
      <vt:lpstr>file:///E:\UCPER%20BRAVO\CIRAS-UCPER%20BRAVO%20-%20For%20Presentation%20Main%20File.xlsx!CCE!R24C9:R25C9</vt:lpstr>
      <vt:lpstr>file:///E:\UCPER%20BRAVO\CIRAS-UCPER%20BRAVO%20-%20For%20Presentation%20Main%20File.xlsx!CCE!R54C9:R55C9</vt:lpstr>
      <vt:lpstr>file:///E:\UCPER%20BRAVO\CIRAS-UCPER%20BRAVO%20-%20For%20Presentation%20Main%20File.xlsx!CCE!R38C9:R39C9</vt:lpstr>
      <vt:lpstr>file:///E:\UCPER%20BRAVO\CIRAS-UCPER%20BRAVO%20-%20For%20Presentation%20Main%20File.xlsx!CCE!R40C9:R41C9</vt:lpstr>
      <vt:lpstr>file:///E:\UCPER%20BRAVO\CIRAS-UCPER%20BRAVO%20-%20For%20Presentation%20Main%20File.xlsx!CCE!R42C9:R43C9</vt:lpstr>
      <vt:lpstr>file:///E:\UCPER%20BRAVO\CIRAS-UCPER%20BRAVO%20-%20For%20Presentation%20Main%20File.xlsx!CCE!R46C9:R47C9</vt:lpstr>
      <vt:lpstr>file:///E:\UCPER%20BRAVO\CIRAS-UCPER%20BRAVO%20-%20For%20Presentation%20Main%20File.xlsx!CCE!R48C9:R49C9</vt:lpstr>
      <vt:lpstr>file:///E:\UCPER%20BRAVO\CIRAS-UCPER%20BRAVO%20-%20For%20Presentation%20Main%20File.xlsx!CCE!R52C9:R53C9</vt:lpstr>
      <vt:lpstr>file:///E:\UCPER%20BRAVO\CIRAS-UCPER%20BRAVO%20-%20For%20Presentation%20Main%20File.xlsx!CSE!R10C9:R11C9</vt:lpstr>
      <vt:lpstr>file:///E:\UCPER%20BRAVO\CIRAS-UCPER%20BRAVO%20-%20For%20Presentation%20Main%20File.xlsx!CSE!R50C9:R51C9</vt:lpstr>
      <vt:lpstr>file:///E:\UCPER%20BRAVO\CIRAS-UCPER%20BRAVO%20-%20For%20Presentation%20Main%20File.xlsx!CSE!R44C9:R45C9</vt:lpstr>
      <vt:lpstr>file:///E:\UCPER%20BRAVO\CIRAS-UCPER%20BRAVO%20-%20For%20Presentation%20Main%20File.xlsx!CSE!R26C9:R27C9</vt:lpstr>
      <vt:lpstr>file:///E:\UCPER%20BRAVO\CIRAS-UCPER%20BRAVO%20-%20For%20Presentation%20Main%20File.xlsx!CSE!R12C9:R13C9</vt:lpstr>
      <vt:lpstr>file:///E:\UCPER%20BRAVO\CIRAS-UCPER%20BRAVO%20-%20For%20Presentation%20Main%20File.xlsx!CSE!R14C9:R15C9</vt:lpstr>
      <vt:lpstr>file:///E:\UCPER%20BRAVO\CIRAS-UCPER%20BRAVO%20-%20For%20Presentation%20Main%20File.xlsx!CSE!R16C9:R17C9</vt:lpstr>
      <vt:lpstr>file:///E:\UCPER%20BRAVO\CIRAS-UCPER%20BRAVO%20-%20For%20Presentation%20Main%20File.xlsx!CSE!R18C9:R19C9</vt:lpstr>
      <vt:lpstr>file:///E:\UCPER%20BRAVO\CIRAS-UCPER%20BRAVO%20-%20For%20Presentation%20Main%20File.xlsx!CSE!R20C9:R21C9</vt:lpstr>
      <vt:lpstr>file:///E:\UCPER%20BRAVO\CIRAS-UCPER%20BRAVO%20-%20For%20Presentation%20Main%20File.xlsx!CSE!R22C9:R23C9</vt:lpstr>
      <vt:lpstr>file:///E:\UCPER%20BRAVO\CIRAS-UCPER%20BRAVO%20-%20For%20Presentation%20Main%20File.xlsx!CSE!R24C9:R25C9</vt:lpstr>
      <vt:lpstr>file:///E:\UCPER%20BRAVO\CIRAS-UCPER%20BRAVO%20-%20For%20Presentation%20Main%20File.xlsx!CSE!R54C9:R55C9</vt:lpstr>
      <vt:lpstr>file:///E:\UCPER%20BRAVO\CIRAS-UCPER%20BRAVO%20-%20For%20Presentation%20Main%20File.xlsx!CSE!R38C9:R39C9</vt:lpstr>
      <vt:lpstr>file:///E:\UCPER%20BRAVO\CIRAS-UCPER%20BRAVO%20-%20For%20Presentation%20Main%20File.xlsx!CSE!R40C9:R41C9</vt:lpstr>
      <vt:lpstr>file:///E:\UCPER%20BRAVO\CIRAS-UCPER%20BRAVO%20-%20For%20Presentation%20Main%20File.xlsx!CSE!R42C9:R43C9</vt:lpstr>
      <vt:lpstr>file:///E:\UCPER%20BRAVO\CIRAS-UCPER%20BRAVO%20-%20For%20Presentation%20Main%20File.xlsx!CSE!R46C9:R47C9</vt:lpstr>
      <vt:lpstr>file:///E:\UCPER%20BRAVO\CIRAS-UCPER%20BRAVO%20-%20For%20Presentation%20Main%20File.xlsx!CSE!R48C9:R49C9</vt:lpstr>
      <vt:lpstr>file:///E:\UCPER%20BRAVO\CIRAS-UCPER%20BRAVO%20-%20For%20Presentation%20Main%20File.xlsx!CSE!R52C9:R53C9</vt:lpstr>
      <vt:lpstr>file:///E:\UCPER%20BRAVO\CIRAS-UCPER%20BRAVO%20-%20For%20Presentation%20Main%20File.xlsx!TCV!R3C9:R4C9</vt:lpstr>
      <vt:lpstr>file:///E:\UCPER%20BRAVO\CIRAS-UCPER%20BRAVO%20-%20For%20Presentation%20Main%20File.xlsx!TCV%20(2)!R8C9:R9C9</vt:lpstr>
      <vt:lpstr>file:///E:\UCPER%20BRAVO\CIRAS-UCPER%20BRAVO%20-%20For%20Presentation%20Main%20File.xlsx!TCV%20(2)!R10C9:R11C9</vt:lpstr>
      <vt:lpstr>file:///E:\UCPER%20BRAVO\CIRAS-UCPER%20BRAVO%20-%20For%20Presentation%20Main%20File.xlsx!TCV%20(2)!R12C9:R13C9</vt:lpstr>
      <vt:lpstr>file:///E:\UCPER%20BRAVO\CIRAS-UCPER%20BRAVO%20-%20For%20Presentation%20Main%20File.xlsx!TCV%20(2)!R14C9:R15C9</vt:lpstr>
      <vt:lpstr>file:///E:\UCPER%20BRAVO\CIRAS-UCPER%20BRAVO%20-%20For%20Presentation%20Main%20File.xlsx!TCV%20(2)!R16C9:R17C9</vt:lpstr>
      <vt:lpstr>file:///E:\UCPER%20BRAVO\CIRAS-UCPER%20BRAVO%20-%20For%20Presentation%20Main%20File.xlsx!TCV%20(2)!R18C9:R19C9</vt:lpstr>
      <vt:lpstr>file:///E:\UCPER%20BRAVO\CIRAS-UCPER%20BRAVO%20-%20For%20Presentation%20Main%20File.xlsx!TCV%20(2)!R20C9:R21C9</vt:lpstr>
      <vt:lpstr>file:///E:\UCPER%20BRAVO\CIRAS-UCPER%20BRAVO%20-%20For%20Presentation%20Main%20File.xlsx!TCV%20(2)!R22C9:R23C9</vt:lpstr>
      <vt:lpstr>file:///E:\UCPER%20BRAVO\CIRAS-UCPER%20BRAVO%20-%20For%20Presentation%20Main%20File.xlsx!Index!R3C9:R4C9</vt:lpstr>
      <vt:lpstr>file:///E:\UCPER%20BRAVO\CIRAS-UCPER%20BRAVO%20-%20For%20Presentation%20Main%20File.xlsx!Index%20(2)!R8C9:R9C9</vt:lpstr>
      <vt:lpstr>file:///E:\UCPER%20BRAVO\CIRAS-UCPER%20BRAVO%20-%20For%20Presentation%20Main%20File.xlsx!Index%20(2)!R10C9:R11C9</vt:lpstr>
      <vt:lpstr>file:///E:\UCPER%20BRAVO\CIRAS-UCPER%20BRAVO%20-%20For%20Presentation%20Main%20File.xlsx!Index%20(2)!R12C9:R13C9</vt:lpstr>
      <vt:lpstr>file:///E:\UCPER%20BRAVO\CIRAS-UCPER%20BRAVO%20-%20For%20Presentation%20Main%20File.xlsx!Index%20(2)!R14C9:R15C9</vt:lpstr>
      <vt:lpstr>file:///E:\UCPER%20BRAVO\CIRAS-UCPER%20BRAVO%20-%20For%20Presentation%20Main%20File.xlsx!Index%20(2)!R16C9:R17C9</vt:lpstr>
      <vt:lpstr>file:///E:\UCPER%20BRAVO\CIRAS-UCPER%20BRAVO%20-%20For%20Presentation%20Main%20File.xlsx!Index%20(2)!R18C9:R19C9</vt:lpstr>
      <vt:lpstr>file:///E:\UCPER%20BRAVO\CIRAS-UCPER%20BRAVO%20-%20For%20Presentation%20Main%20File.xlsx!Index%20(2)!R20C9:R21C9</vt:lpstr>
      <vt:lpstr>file:///E:\UCPER%20BRAVO\CIRAS-UCPER%20BRAVO%20-%20For%20Presentation%20Main%20File.xlsx!Index%20(2)!R22C9:R23C9</vt:lpstr>
      <vt:lpstr>Crime Situation</vt:lpstr>
      <vt:lpstr>Total Crime Incidents</vt:lpstr>
      <vt:lpstr>Index Crimes</vt:lpstr>
      <vt:lpstr>Index Crimes (Breakdown)</vt:lpstr>
      <vt:lpstr>Murder</vt:lpstr>
      <vt:lpstr>Homicide</vt:lpstr>
      <vt:lpstr>Physical Injury</vt:lpstr>
      <vt:lpstr>Rape</vt:lpstr>
      <vt:lpstr>Robbery</vt:lpstr>
      <vt:lpstr>Theft</vt:lpstr>
      <vt:lpstr>Carnapping (MV)</vt:lpstr>
      <vt:lpstr>Carnapping (MC)</vt:lpstr>
      <vt:lpstr>Rape with Homicide</vt:lpstr>
      <vt:lpstr>Kidnapping with Rape</vt:lpstr>
      <vt:lpstr>Kidnapping with Homicide</vt:lpstr>
      <vt:lpstr>Robbery with Homicide</vt:lpstr>
      <vt:lpstr>Robbery with Serious Physical Injury</vt:lpstr>
      <vt:lpstr>Robbery with Rape</vt:lpstr>
      <vt:lpstr>Robbery with Arson</vt:lpstr>
      <vt:lpstr>Arson with Homicide</vt:lpstr>
      <vt:lpstr>Non – Index Crimes</vt:lpstr>
      <vt:lpstr>Non – Index Crimes (Breakdown)</vt:lpstr>
      <vt:lpstr>Non – Index Crimes (Breakdown)</vt:lpstr>
      <vt:lpstr>Police Operations (breakdown)</vt:lpstr>
      <vt:lpstr>Illegal Drugs</vt:lpstr>
      <vt:lpstr>Illegal Gambling</vt:lpstr>
      <vt:lpstr>Illegal Possession of Firearms</vt:lpstr>
      <vt:lpstr>Illegal Logging</vt:lpstr>
      <vt:lpstr>Illegal Fishing</vt:lpstr>
      <vt:lpstr>Average Monthly Crime Rate</vt:lpstr>
      <vt:lpstr>Crime Clearance Efficiency</vt:lpstr>
      <vt:lpstr>Crime Solution Efficiency</vt:lpstr>
      <vt:lpstr>End of Presentation</vt:lpstr>
      <vt:lpstr>Total Crime Incidents (POI + PSI)</vt:lpstr>
      <vt:lpstr>Index Crimes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Crime Situation</dc:title>
  <dc:creator>PRO6 GIS-BCA Admin</dc:creator>
  <cp:lastModifiedBy>Chief Clerk Hare</cp:lastModifiedBy>
  <cp:revision>167</cp:revision>
  <cp:lastPrinted>2020-01-18T05:37:50Z</cp:lastPrinted>
  <dcterms:created xsi:type="dcterms:W3CDTF">2019-07-17T00:53:24Z</dcterms:created>
  <dcterms:modified xsi:type="dcterms:W3CDTF">2020-01-18T05:40:04Z</dcterms:modified>
</cp:coreProperties>
</file>